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ags/tag6.xml" ContentType="application/vnd.openxmlformats-officedocument.presentationml.tags+xml"/>
  <Override PartName="/ppt/theme/themeOverride2.xml" ContentType="application/vnd.openxmlformats-officedocument.themeOverr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heme/themeOverride3.xml" ContentType="application/vnd.openxmlformats-officedocument.themeOverr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1.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heme/themeOverride4.xml" ContentType="application/vnd.openxmlformats-officedocument.themeOverride+xml"/>
  <Override PartName="/ppt/tags/tag18.xml" ContentType="application/vnd.openxmlformats-officedocument.presentationml.tags+xml"/>
  <Override PartName="/ppt/tags/tag19.xml" ContentType="application/vnd.openxmlformats-officedocument.presentationml.tags+xml"/>
  <Override PartName="/ppt/theme/themeOverride5.xml" ContentType="application/vnd.openxmlformats-officedocument.themeOverride+xml"/>
  <Override PartName="/ppt/tags/tag20.xml" ContentType="application/vnd.openxmlformats-officedocument.presentationml.tags+xml"/>
  <Override PartName="/ppt/theme/themeOverride6.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55" r:id="rId2"/>
  </p:sldMasterIdLst>
  <p:notesMasterIdLst>
    <p:notesMasterId r:id="rId39"/>
  </p:notesMasterIdLst>
  <p:sldIdLst>
    <p:sldId id="256" r:id="rId3"/>
    <p:sldId id="320" r:id="rId4"/>
    <p:sldId id="317" r:id="rId5"/>
    <p:sldId id="318" r:id="rId6"/>
    <p:sldId id="278" r:id="rId7"/>
    <p:sldId id="258" r:id="rId8"/>
    <p:sldId id="280" r:id="rId9"/>
    <p:sldId id="285" r:id="rId10"/>
    <p:sldId id="281" r:id="rId11"/>
    <p:sldId id="319" r:id="rId12"/>
    <p:sldId id="282" r:id="rId13"/>
    <p:sldId id="283" r:id="rId14"/>
    <p:sldId id="272" r:id="rId15"/>
    <p:sldId id="287" r:id="rId16"/>
    <p:sldId id="358" r:id="rId17"/>
    <p:sldId id="357" r:id="rId18"/>
    <p:sldId id="289" r:id="rId19"/>
    <p:sldId id="360" r:id="rId20"/>
    <p:sldId id="362" r:id="rId21"/>
    <p:sldId id="361" r:id="rId22"/>
    <p:sldId id="363" r:id="rId23"/>
    <p:sldId id="364" r:id="rId24"/>
    <p:sldId id="365" r:id="rId25"/>
    <p:sldId id="273" r:id="rId26"/>
    <p:sldId id="298" r:id="rId27"/>
    <p:sldId id="366" r:id="rId28"/>
    <p:sldId id="386" r:id="rId29"/>
    <p:sldId id="387" r:id="rId30"/>
    <p:sldId id="274" r:id="rId31"/>
    <p:sldId id="293" r:id="rId32"/>
    <p:sldId id="388" r:id="rId33"/>
    <p:sldId id="391" r:id="rId34"/>
    <p:sldId id="390" r:id="rId35"/>
    <p:sldId id="389" r:id="rId36"/>
    <p:sldId id="392" r:id="rId37"/>
    <p:sldId id="261" r:id="rId38"/>
  </p:sldIdLst>
  <p:sldSz cx="12192000" cy="6858000"/>
  <p:notesSz cx="6858000" cy="9144000"/>
  <p:custDataLst>
    <p:tags r:id="rId4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F0F0"/>
    <a:srgbClr val="A9DCF6"/>
    <a:srgbClr val="BABCBD"/>
    <a:srgbClr val="347DAA"/>
    <a:srgbClr val="76A438"/>
    <a:srgbClr val="91B73B"/>
    <a:srgbClr val="1B5B8F"/>
    <a:srgbClr val="11B2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4" d="100"/>
          <a:sy n="84" d="100"/>
        </p:scale>
        <p:origin x="658" y="67"/>
      </p:cViewPr>
      <p:guideLst/>
    </p:cSldViewPr>
  </p:slideViewPr>
  <p:notesTextViewPr>
    <p:cViewPr>
      <p:scale>
        <a:sx n="3" d="2"/>
        <a:sy n="3" d="2"/>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media/hdphoto1.wdp>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GIF>
</file>

<file path=ppt/media/image33.png>
</file>

<file path=ppt/media/image34.jpeg>
</file>

<file path=ppt/media/image35.jpeg>
</file>

<file path=ppt/media/image36.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7F1DD2-9A69-4A30-A20B-8ED9F9F614F2}" type="datetimeFigureOut">
              <a:rPr lang="zh-CN" altLang="en-US" smtClean="0"/>
              <a:t>2021/11/17</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E2EF1F-5AB9-4920-AF5B-E1DBE1708744}"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tags" Target="../tags/tag2.xml"/><Relationship Id="rId4"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 Id="rId6" Type="http://schemas.openxmlformats.org/officeDocument/2006/relationships/image" Target="../media/image11.jpeg"/><Relationship Id="rId5" Type="http://schemas.openxmlformats.org/officeDocument/2006/relationships/image" Target="../media/image10.jpe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 Id="rId4" Type="http://schemas.openxmlformats.org/officeDocument/2006/relationships/image" Target="../media/image1.jpe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7.jpeg"/><Relationship Id="rId1" Type="http://schemas.openxmlformats.org/officeDocument/2006/relationships/slideMaster" Target="../slideMasters/slideMaster2.xml"/><Relationship Id="rId6" Type="http://schemas.openxmlformats.org/officeDocument/2006/relationships/image" Target="../media/image9.jpeg"/><Relationship Id="rId5" Type="http://schemas.microsoft.com/office/2007/relationships/hdphoto" Target="../media/hdphoto1.wdp"/><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solidFill>
          <a:schemeClr val="bg1"/>
        </a:solidFill>
        <a:effectLst/>
      </p:bgPr>
    </p:bg>
    <p:spTree>
      <p:nvGrpSpPr>
        <p:cNvPr id="1" name=""/>
        <p:cNvGrpSpPr/>
        <p:nvPr/>
      </p:nvGrpSpPr>
      <p:grpSpPr>
        <a:xfrm>
          <a:off x="0" y="0"/>
          <a:ext cx="0" cy="0"/>
          <a:chOff x="0" y="0"/>
          <a:chExt cx="0" cy="0"/>
        </a:xfrm>
      </p:grpSpPr>
      <p:sp>
        <p:nvSpPr>
          <p:cNvPr id="96" name="矩形 95"/>
          <p:cNvSpPr/>
          <p:nvPr userDrawn="1">
            <p:custDataLst>
              <p:tags r:id="rId1"/>
            </p:custDataLst>
          </p:nvPr>
        </p:nvSpPr>
        <p:spPr>
          <a:xfrm>
            <a:off x="0" y="0"/>
            <a:ext cx="12192000" cy="6858000"/>
          </a:xfrm>
          <a:prstGeom prst="rect">
            <a:avLst/>
          </a:prstGeom>
          <a:blipFill>
            <a:blip r:embed="rId4"/>
            <a:srcRect/>
            <a:stretch>
              <a:fillRect t="-9392" b="-935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97" name="矩形 96"/>
          <p:cNvSpPr/>
          <p:nvPr userDrawn="1">
            <p:custDataLst>
              <p:tags r:id="rId2"/>
            </p:custDataLst>
          </p:nvPr>
        </p:nvSpPr>
        <p:spPr>
          <a:xfrm>
            <a:off x="0" y="0"/>
            <a:ext cx="12192000" cy="6858000"/>
          </a:xfrm>
          <a:prstGeom prst="rect">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副标题 2"/>
          <p:cNvSpPr>
            <a:spLocks noGrp="1"/>
          </p:cNvSpPr>
          <p:nvPr>
            <p:ph type="subTitle" idx="1"/>
          </p:nvPr>
        </p:nvSpPr>
        <p:spPr>
          <a:xfrm>
            <a:off x="669924" y="3177584"/>
            <a:ext cx="7855511" cy="558799"/>
          </a:xfrm>
          <a:prstGeom prst="rect">
            <a:avLst/>
          </a:prstGeom>
        </p:spPr>
        <p:txBody>
          <a:bodyPr anchor="ctr">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9" name="标题 1"/>
          <p:cNvSpPr>
            <a:spLocks noGrp="1"/>
          </p:cNvSpPr>
          <p:nvPr>
            <p:ph type="ctrTitle"/>
          </p:nvPr>
        </p:nvSpPr>
        <p:spPr>
          <a:xfrm>
            <a:off x="669924" y="2478993"/>
            <a:ext cx="7855511" cy="698591"/>
          </a:xfrm>
          <a:prstGeom prst="rect">
            <a:avLst/>
          </a:prstGeom>
        </p:spPr>
        <p:txBody>
          <a:bodyPr anchor="ctr">
            <a:normAutofit/>
          </a:bodyPr>
          <a:lstStyle>
            <a:lvl1pPr algn="l">
              <a:defRPr sz="4000">
                <a:solidFill>
                  <a:schemeClr val="bg1"/>
                </a:solidFill>
              </a:defRPr>
            </a:lvl1pPr>
          </a:lstStyle>
          <a:p>
            <a:r>
              <a:rPr lang="en-US" dirty="0"/>
              <a:t>Click to edit Master title style</a:t>
            </a:r>
            <a:endParaRPr lang="zh-CN" altLang="en-US" dirty="0"/>
          </a:p>
        </p:txBody>
      </p:sp>
      <p:sp>
        <p:nvSpPr>
          <p:cNvPr id="10" name="文本占位符 13"/>
          <p:cNvSpPr>
            <a:spLocks noGrp="1"/>
          </p:cNvSpPr>
          <p:nvPr>
            <p:ph type="body" sz="quarter" idx="10" hasCustomPrompt="1"/>
          </p:nvPr>
        </p:nvSpPr>
        <p:spPr>
          <a:xfrm>
            <a:off x="669924" y="4940892"/>
            <a:ext cx="7855511" cy="296271"/>
          </a:xfrm>
          <a:prstGeom prst="rect">
            <a:avLst/>
          </a:prstGeom>
        </p:spPr>
        <p:txBody>
          <a:bodyPr vert="horz" anchor="ctr">
            <a:noAutofit/>
          </a:bodyPr>
          <a:lstStyle>
            <a:lvl1pPr marL="0" indent="0" algn="l">
              <a:buNone/>
              <a:defRPr sz="1500" b="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p>
        </p:txBody>
      </p:sp>
      <p:sp>
        <p:nvSpPr>
          <p:cNvPr id="11" name="文本占位符 13"/>
          <p:cNvSpPr>
            <a:spLocks noGrp="1"/>
          </p:cNvSpPr>
          <p:nvPr>
            <p:ph type="body" sz="quarter" idx="11" hasCustomPrompt="1"/>
          </p:nvPr>
        </p:nvSpPr>
        <p:spPr>
          <a:xfrm>
            <a:off x="669924" y="5237163"/>
            <a:ext cx="7855511" cy="296271"/>
          </a:xfrm>
          <a:prstGeom prst="rect">
            <a:avLst/>
          </a:prstGeom>
        </p:spPr>
        <p:txBody>
          <a:bodyPr vert="horz" anchor="ctr">
            <a:noAutofit/>
          </a:bodyPr>
          <a:lstStyle>
            <a:lvl1pPr marL="0" indent="0" algn="l">
              <a:buNone/>
              <a:defRPr sz="1500" b="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Date</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微软黑科技">
    <p:spTree>
      <p:nvGrpSpPr>
        <p:cNvPr id="1" name=""/>
        <p:cNvGrpSpPr/>
        <p:nvPr/>
      </p:nvGrpSpPr>
      <p:grpSpPr>
        <a:xfrm>
          <a:off x="0" y="0"/>
          <a:ext cx="0" cy="0"/>
          <a:chOff x="0" y="0"/>
          <a:chExt cx="0" cy="0"/>
        </a:xfrm>
      </p:grpSpPr>
      <p:cxnSp>
        <p:nvCxnSpPr>
          <p:cNvPr id="4" name="直接连接符 3"/>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8" name="矩形: 圆角 7"/>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9" name="矩形: 圆角 8"/>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10" name="文本框 9"/>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charset="-122"/>
                <a:ea typeface="微软雅黑" panose="020B0503020204020204" charset="-122"/>
                <a:cs typeface="+mn-ea"/>
                <a:sym typeface="+mn-lt"/>
              </a:rPr>
              <a:t> 微信扫描小程序码，使用微软移动办公黑科技 </a:t>
            </a:r>
            <a:endParaRPr lang="en-US" sz="3200" b="1" kern="0" dirty="0">
              <a:latin typeface="微软雅黑" panose="020B0503020204020204" charset="-122"/>
              <a:ea typeface="微软雅黑" panose="020B0503020204020204" charset="-122"/>
              <a:cs typeface="+mn-ea"/>
              <a:sym typeface="+mn-lt"/>
            </a:endParaRPr>
          </a:p>
        </p:txBody>
      </p:sp>
      <p:cxnSp>
        <p:nvCxnSpPr>
          <p:cNvPr id="11" name="直接连接符 10"/>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17" name="文本框 16"/>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sp>
        <p:nvSpPr>
          <p:cNvPr id="18" name="文本框 17"/>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 微软听听文档 」</a:t>
            </a:r>
          </a:p>
        </p:txBody>
      </p:sp>
      <p:sp>
        <p:nvSpPr>
          <p:cNvPr id="19" name="文本框 18"/>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AI</a:t>
            </a: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识图 」</a:t>
            </a:r>
          </a:p>
        </p:txBody>
      </p:sp>
      <p:cxnSp>
        <p:nvCxnSpPr>
          <p:cNvPr id="20" name="直接连接符 19"/>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2"/>
          </p:cNvPr>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3" name="图片 2"/>
          <p:cNvPicPr>
            <a:picLocks noChangeAspect="1"/>
          </p:cNvPicPr>
          <p:nvPr userDrawn="1"/>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8716" y="1726788"/>
            <a:ext cx="2743200" cy="2743200"/>
          </a:xfrm>
          <a:prstGeom prst="rect">
            <a:avLst/>
          </a:prstGeom>
        </p:spPr>
      </p:pic>
      <p:pic>
        <p:nvPicPr>
          <p:cNvPr id="7" name="图片 6"/>
          <p:cNvPicPr>
            <a:picLocks noChangeAspect="1"/>
          </p:cNvPicPr>
          <p:nvPr userDrawn="1"/>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4482" y="1726788"/>
            <a:ext cx="2743200" cy="2743200"/>
          </a:xfrm>
          <a:prstGeom prst="rect">
            <a:avLst/>
          </a:prstGeom>
        </p:spPr>
      </p:pic>
      <p:pic>
        <p:nvPicPr>
          <p:cNvPr id="24" name="图片 23"/>
          <p:cNvPicPr>
            <a:picLocks noChangeAspect="1"/>
          </p:cNvPicPr>
          <p:nvPr userDrawn="1"/>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519320" y="1726788"/>
            <a:ext cx="2743200" cy="27432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bg>
      <p:bgPr>
        <a:solidFill>
          <a:schemeClr val="bg1"/>
        </a:solidFill>
        <a:effectLst/>
      </p:bgPr>
    </p:bg>
    <p:spTree>
      <p:nvGrpSpPr>
        <p:cNvPr id="1" name=""/>
        <p:cNvGrpSpPr/>
        <p:nvPr/>
      </p:nvGrpSpPr>
      <p:grpSpPr>
        <a:xfrm>
          <a:off x="0" y="0"/>
          <a:ext cx="0" cy="0"/>
          <a:chOff x="0" y="0"/>
          <a:chExt cx="0" cy="0"/>
        </a:xfrm>
      </p:grpSpPr>
      <p:sp>
        <p:nvSpPr>
          <p:cNvPr id="1307" name="矩形 1306"/>
          <p:cNvSpPr/>
          <p:nvPr userDrawn="1"/>
        </p:nvSpPr>
        <p:spPr>
          <a:xfrm>
            <a:off x="0" y="1916832"/>
            <a:ext cx="12192000" cy="2232248"/>
          </a:xfrm>
          <a:prstGeom prst="rect">
            <a:avLst/>
          </a:prstGeom>
          <a:blipFill>
            <a:blip r:embed="rId2"/>
            <a:srcRect/>
            <a:stretch>
              <a:fillRect t="-132414" b="-13241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08" name="矩形 1307"/>
          <p:cNvSpPr/>
          <p:nvPr userDrawn="1"/>
        </p:nvSpPr>
        <p:spPr>
          <a:xfrm>
            <a:off x="0" y="1937171"/>
            <a:ext cx="12192000" cy="2232248"/>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标题 1"/>
          <p:cNvSpPr>
            <a:spLocks noGrp="1"/>
          </p:cNvSpPr>
          <p:nvPr>
            <p:ph type="title"/>
          </p:nvPr>
        </p:nvSpPr>
        <p:spPr>
          <a:xfrm>
            <a:off x="3545898" y="2308413"/>
            <a:ext cx="5419185" cy="895350"/>
          </a:xfrm>
          <a:prstGeom prst="rect">
            <a:avLst/>
          </a:prstGeom>
        </p:spPr>
        <p:txBody>
          <a:bodyPr anchor="b">
            <a:normAutofit/>
          </a:bodyPr>
          <a:lstStyle>
            <a:lvl1pPr algn="l">
              <a:defRPr sz="2400" b="1">
                <a:solidFill>
                  <a:schemeClr val="bg1"/>
                </a:solidFill>
              </a:defRPr>
            </a:lvl1pPr>
          </a:lstStyle>
          <a:p>
            <a:r>
              <a:rPr lang="en-US" dirty="0"/>
              <a:t>Click to edit Master title style</a:t>
            </a:r>
            <a:endParaRPr lang="zh-CN" altLang="en-US" dirty="0"/>
          </a:p>
        </p:txBody>
      </p:sp>
      <p:sp>
        <p:nvSpPr>
          <p:cNvPr id="7" name="文本占位符 2"/>
          <p:cNvSpPr>
            <a:spLocks noGrp="1"/>
          </p:cNvSpPr>
          <p:nvPr>
            <p:ph type="body" idx="1"/>
          </p:nvPr>
        </p:nvSpPr>
        <p:spPr>
          <a:xfrm>
            <a:off x="3547014" y="3203763"/>
            <a:ext cx="5419185" cy="1015623"/>
          </a:xfrm>
          <a:prstGeom prst="rect">
            <a:avLst/>
          </a:prstGeom>
        </p:spPr>
        <p:txBody>
          <a:bodyPr anchor="t">
            <a:normAutofit/>
          </a:bodyPr>
          <a:lstStyle>
            <a:lvl1pPr marL="0" indent="0" algn="l">
              <a:lnSpc>
                <a:spcPct val="100000"/>
              </a:lnSpc>
              <a:buNone/>
              <a:defRPr sz="11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5401733" y="6253163"/>
            <a:ext cx="1388536" cy="206381"/>
          </a:xfrm>
          <a:prstGeom prst="rect">
            <a:avLst/>
          </a:prstGeom>
        </p:spPr>
        <p:txBody>
          <a:bodyPr/>
          <a:lstStyle/>
          <a:p>
            <a:fld id="{6489D9C7-5DC6-4263-87FF-7C99F6FB63C3}" type="datetime1">
              <a:rPr lang="zh-CN" altLang="en-US" smtClean="0"/>
              <a:t>2021/11/17</a:t>
            </a:fld>
            <a:endParaRPr lang="zh-CN" altLang="en-US"/>
          </a:p>
        </p:txBody>
      </p:sp>
      <p:sp>
        <p:nvSpPr>
          <p:cNvPr id="4" name="页脚占位符 3"/>
          <p:cNvSpPr>
            <a:spLocks noGrp="1"/>
          </p:cNvSpPr>
          <p:nvPr>
            <p:ph type="ftr" sz="quarter" idx="11"/>
          </p:nvPr>
        </p:nvSpPr>
        <p:spPr>
          <a:xfrm>
            <a:off x="669925" y="6253163"/>
            <a:ext cx="4140201" cy="206381"/>
          </a:xfrm>
          <a:prstGeom prst="rect">
            <a:avLst/>
          </a:prstGeom>
        </p:spPr>
        <p:txBody>
          <a:bodyPr/>
          <a:lstStyle/>
          <a:p>
            <a:r>
              <a:rPr lang="en-US" altLang="zh-CN"/>
              <a:t>www.islide.cc</a:t>
            </a:r>
            <a:endParaRPr lang="zh-CN" altLang="en-US" dirty="0"/>
          </a:p>
        </p:txBody>
      </p:sp>
      <p:sp>
        <p:nvSpPr>
          <p:cNvPr id="5" name="灯片编号占位符 4"/>
          <p:cNvSpPr>
            <a:spLocks noGrp="1"/>
          </p:cNvSpPr>
          <p:nvPr>
            <p:ph type="sldNum" sz="quarter" idx="12"/>
          </p:nvPr>
        </p:nvSpPr>
        <p:spPr>
          <a:xfrm>
            <a:off x="8610600" y="6253163"/>
            <a:ext cx="2909888" cy="206381"/>
          </a:xfrm>
          <a:prstGeom prst="rect">
            <a:avLst/>
          </a:prstGeom>
        </p:spPr>
        <p:txBody>
          <a:bodyPr/>
          <a:lstStyle/>
          <a:p>
            <a:fld id="{5DD3DB80-B894-403A-B48E-6FDC1A72010E}" type="slidenum">
              <a:rPr lang="zh-CN" altLang="en-US" smtClean="0"/>
              <a:t>‹#›</a:t>
            </a:fld>
            <a:endParaRPr lang="zh-CN" altLang="en-US"/>
          </a:p>
        </p:txBody>
      </p:sp>
      <p:sp>
        <p:nvSpPr>
          <p:cNvPr id="6" name="标题 5"/>
          <p:cNvSpPr>
            <a:spLocks noGrp="1"/>
          </p:cNvSpPr>
          <p:nvPr>
            <p:ph type="title"/>
          </p:nvPr>
        </p:nvSpPr>
        <p:spPr>
          <a:xfrm>
            <a:off x="669924" y="1"/>
            <a:ext cx="10850563" cy="1028699"/>
          </a:xfrm>
          <a:prstGeom prst="rect">
            <a:avLst/>
          </a:prstGeom>
        </p:spPr>
        <p:txBody>
          <a:bodyPr/>
          <a:lstStyle>
            <a:lvl1pPr>
              <a:defRPr/>
            </a:lvl1pPr>
          </a:lstStyle>
          <a:p>
            <a:r>
              <a:rPr lang="en-US" altLang="zh-CN" dirty="0"/>
              <a:t>Click to edit Master title style</a:t>
            </a:r>
            <a:endParaRPr lang="zh-CN" altLang="en-US" dirty="0"/>
          </a:p>
        </p:txBody>
      </p:sp>
      <p:sp>
        <p:nvSpPr>
          <p:cNvPr id="8" name="内容占位符 7"/>
          <p:cNvSpPr>
            <a:spLocks noGrp="1"/>
          </p:cNvSpPr>
          <p:nvPr>
            <p:ph sz="quarter" idx="13"/>
          </p:nvPr>
        </p:nvSpPr>
        <p:spPr>
          <a:xfrm>
            <a:off x="669925" y="1130299"/>
            <a:ext cx="10850563" cy="5006975"/>
          </a:xfrm>
          <a:prstGeom prst="rect">
            <a:avLst/>
          </a:prstGeo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p:cNvSpPr>
            <a:spLocks noGrp="1"/>
          </p:cNvSpPr>
          <p:nvPr>
            <p:ph type="title"/>
          </p:nvPr>
        </p:nvSpPr>
        <p:spPr>
          <a:xfrm>
            <a:off x="669924" y="1"/>
            <a:ext cx="10850563" cy="1028699"/>
          </a:xfrm>
          <a:prstGeom prst="rect">
            <a:avLst/>
          </a:prstGeom>
        </p:spPr>
        <p:txBody>
          <a:bodyPr/>
          <a:lstStyle>
            <a:lvl1pPr>
              <a:defRPr/>
            </a:lvl1pPr>
          </a:lstStyle>
          <a:p>
            <a:r>
              <a:rPr lang="en-US" altLang="zh-CN" dirty="0"/>
              <a:t>Click to edit Master title style</a:t>
            </a:r>
            <a:endParaRPr lang="en-US" dirty="0"/>
          </a:p>
        </p:txBody>
      </p:sp>
      <p:sp>
        <p:nvSpPr>
          <p:cNvPr id="3" name="Date Placeholder 2"/>
          <p:cNvSpPr>
            <a:spLocks noGrp="1"/>
          </p:cNvSpPr>
          <p:nvPr>
            <p:ph type="dt" sz="half" idx="10"/>
          </p:nvPr>
        </p:nvSpPr>
        <p:spPr>
          <a:xfrm>
            <a:off x="5401732" y="6253163"/>
            <a:ext cx="1388536" cy="206381"/>
          </a:xfrm>
          <a:prstGeom prst="rect">
            <a:avLst/>
          </a:prstGeom>
        </p:spPr>
        <p:txBody>
          <a:bodyPr/>
          <a:lstStyle/>
          <a:p>
            <a:fld id="{6489D9C7-5DC6-4263-87FF-7C99F6FB63C3}" type="datetime1">
              <a:rPr lang="zh-CN" altLang="en-US" smtClean="0"/>
              <a:t>2021/11/17</a:t>
            </a:fld>
            <a:endParaRPr lang="zh-CN" altLang="en-US" dirty="0"/>
          </a:p>
        </p:txBody>
      </p:sp>
      <p:sp>
        <p:nvSpPr>
          <p:cNvPr id="4" name="Footer Placeholder 3"/>
          <p:cNvSpPr>
            <a:spLocks noGrp="1"/>
          </p:cNvSpPr>
          <p:nvPr>
            <p:ph type="ftr" sz="quarter" idx="11"/>
          </p:nvPr>
        </p:nvSpPr>
        <p:spPr>
          <a:xfrm>
            <a:off x="669924" y="6253163"/>
            <a:ext cx="4140201" cy="206381"/>
          </a:xfrm>
          <a:prstGeom prst="rect">
            <a:avLst/>
          </a:prstGeom>
        </p:spPr>
        <p:txBody>
          <a:bodyPr/>
          <a:lstStyle/>
          <a:p>
            <a:r>
              <a:rPr lang="en-US" altLang="zh-CN" dirty="0"/>
              <a:t>www.islide.cc</a:t>
            </a:r>
            <a:endParaRPr lang="zh-CN" altLang="en-US" dirty="0"/>
          </a:p>
        </p:txBody>
      </p:sp>
      <p:sp>
        <p:nvSpPr>
          <p:cNvPr id="5" name="Slide Number Placeholder 4"/>
          <p:cNvSpPr>
            <a:spLocks noGrp="1"/>
          </p:cNvSpPr>
          <p:nvPr>
            <p:ph type="sldNum" sz="quarter" idx="12"/>
          </p:nvPr>
        </p:nvSpPr>
        <p:spPr>
          <a:xfrm>
            <a:off x="8610599" y="6253163"/>
            <a:ext cx="2909888" cy="206381"/>
          </a:xfrm>
          <a:prstGeom prst="rect">
            <a:avLst/>
          </a:prstGeom>
        </p:spPr>
        <p:txBody>
          <a:bodyPr/>
          <a:lstStyle/>
          <a:p>
            <a:fld id="{5DD3DB80-B894-403A-B48E-6FDC1A72010E}" type="slidenum">
              <a:rPr lang="zh-CN" altLang="en-US" smtClean="0"/>
              <a:t>‹#›</a:t>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custDataLst>
              <p:tags r:id="rId1"/>
            </p:custDataLst>
          </p:nvPr>
        </p:nvSpPr>
        <p:spPr>
          <a:xfrm>
            <a:off x="0" y="0"/>
            <a:ext cx="12192000" cy="6858000"/>
          </a:xfrm>
          <a:prstGeom prst="rect">
            <a:avLst/>
          </a:prstGeom>
          <a:blipFill>
            <a:blip r:embed="rId4"/>
            <a:srcRect/>
            <a:stretch>
              <a:fillRect t="-9392" b="-935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79" name="矩形 78"/>
          <p:cNvSpPr/>
          <p:nvPr userDrawn="1">
            <p:custDataLst>
              <p:tags r:id="rId2"/>
            </p:custDataLst>
          </p:nvPr>
        </p:nvSpPr>
        <p:spPr>
          <a:xfrm>
            <a:off x="0" y="0"/>
            <a:ext cx="12192000" cy="6858000"/>
          </a:xfrm>
          <a:prstGeom prst="rect">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标题 1"/>
          <p:cNvSpPr>
            <a:spLocks noGrp="1"/>
          </p:cNvSpPr>
          <p:nvPr>
            <p:ph type="ctrTitle" hasCustomPrompt="1"/>
          </p:nvPr>
        </p:nvSpPr>
        <p:spPr>
          <a:xfrm>
            <a:off x="3382962" y="2303463"/>
            <a:ext cx="5426076" cy="1621509"/>
          </a:xfrm>
          <a:prstGeom prst="rect">
            <a:avLst/>
          </a:prstGeom>
        </p:spPr>
        <p:txBody>
          <a:bodyPr anchor="b">
            <a:normAutofit/>
          </a:bodyPr>
          <a:lstStyle>
            <a:lvl1pPr marL="0" indent="0" algn="l">
              <a:buFont typeface="Arial" panose="020B0604020202020204" pitchFamily="34" charset="0"/>
              <a:buNone/>
              <a:defRPr sz="3200">
                <a:solidFill>
                  <a:schemeClr val="bg1"/>
                </a:solidFill>
              </a:defRPr>
            </a:lvl1pPr>
          </a:lstStyle>
          <a:p>
            <a:r>
              <a:rPr lang="en-US" altLang="zh-CN" dirty="0"/>
              <a:t>Conclusion</a:t>
            </a:r>
            <a:endParaRPr lang="zh-CN" altLang="en-US" dirty="0"/>
          </a:p>
        </p:txBody>
      </p:sp>
      <p:sp>
        <p:nvSpPr>
          <p:cNvPr id="8" name="文本占位符 62"/>
          <p:cNvSpPr>
            <a:spLocks noGrp="1"/>
          </p:cNvSpPr>
          <p:nvPr>
            <p:ph type="body" sz="quarter" idx="18" hasCustomPrompt="1"/>
          </p:nvPr>
        </p:nvSpPr>
        <p:spPr>
          <a:xfrm>
            <a:off x="3382962" y="4609699"/>
            <a:ext cx="5426076" cy="310871"/>
          </a:xfrm>
          <a:prstGeom prst="rect">
            <a:avLst/>
          </a:prstGeom>
        </p:spPr>
        <p:txBody>
          <a:bodyPr vert="horz" lIns="91440" tIns="45720" rIns="91440" bIns="45720" rtlCol="0">
            <a:normAutofit/>
          </a:bodyPr>
          <a:lstStyle>
            <a:lvl1pPr marL="0" indent="0" algn="l">
              <a:buNone/>
              <a:defRPr lang="zh-CN" altLang="en-US" sz="1500" smtClean="0">
                <a:solidFill>
                  <a:schemeClr val="bg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en-US" altLang="zh-CN" dirty="0"/>
              <a:t>Data</a:t>
            </a:r>
          </a:p>
        </p:txBody>
      </p:sp>
      <p:sp>
        <p:nvSpPr>
          <p:cNvPr id="9" name="文本占位符 13"/>
          <p:cNvSpPr>
            <a:spLocks noGrp="1"/>
          </p:cNvSpPr>
          <p:nvPr>
            <p:ph type="body" sz="quarter" idx="10" hasCustomPrompt="1"/>
          </p:nvPr>
        </p:nvSpPr>
        <p:spPr>
          <a:xfrm>
            <a:off x="3382963" y="4313428"/>
            <a:ext cx="5426076" cy="296271"/>
          </a:xfrm>
          <a:prstGeom prst="rect">
            <a:avLst/>
          </a:prstGeom>
        </p:spPr>
        <p:txBody>
          <a:bodyPr vert="horz" anchor="ctr">
            <a:noAutofit/>
          </a:bodyPr>
          <a:lstStyle>
            <a:lvl1pPr marL="0" indent="0" algn="l">
              <a:buNone/>
              <a:defRPr sz="1500" b="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模板使用技巧 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600"/>
            <a:r>
              <a:rPr lang="zh-CN" altLang="en-US" sz="1800">
                <a:solidFill>
                  <a:schemeClr val="tx1">
                    <a:lumMod val="75000"/>
                    <a:lumOff val="25000"/>
                  </a:schemeClr>
                </a:solidFill>
                <a:latin typeface="Segoe UI Light" panose="020B0502040204020203"/>
                <a:ea typeface="微软雅黑" panose="020B0503020204020204" charset="-122"/>
                <a:cs typeface="Segoe UI Light" panose="020B0502040204020203"/>
              </a:rPr>
              <a:t>模板使用技巧</a:t>
            </a:r>
            <a:r>
              <a:rPr lang="en-US" altLang="zh-CN" sz="1800">
                <a:solidFill>
                  <a:schemeClr val="tx1">
                    <a:lumMod val="75000"/>
                    <a:lumOff val="25000"/>
                  </a:schemeClr>
                </a:solidFill>
                <a:latin typeface="Segoe UI Light" panose="020B0502040204020203"/>
                <a:ea typeface="微软雅黑" panose="020B0503020204020204" charset="-122"/>
                <a:cs typeface="Segoe UI Light" panose="020B0502040204020203"/>
              </a:rPr>
              <a:t> 1</a:t>
            </a:r>
            <a:endParaRPr lang="zh-CN" altLang="en-US" sz="18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
        <p:nvSpPr>
          <p:cNvPr id="5" name="矩形 4"/>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schemeClr val="tx1">
                    <a:lumMod val="75000"/>
                    <a:lumOff val="25000"/>
                  </a:schemeClr>
                </a:solidFill>
                <a:latin typeface="Segoe UI Light" panose="020B0502040204020203"/>
                <a:ea typeface="微软雅黑" panose="020B0503020204020204" charset="-122"/>
                <a:cs typeface="Segoe UI Light" panose="020B0502040204020203"/>
              </a:rPr>
              <a:t>OfficePLUS</a:t>
            </a:r>
            <a:endParaRPr lang="zh-CN" altLang="en-US" sz="10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
        <p:nvSpPr>
          <p:cNvPr id="9" name="文本框 8"/>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charset="-122"/>
                <a:ea typeface="微软雅黑" panose="020B0503020204020204" charset="-122"/>
              </a:rPr>
              <a:t>一键调整模板颜色</a:t>
            </a:r>
            <a:endParaRPr lang="en-US" sz="3200" b="1">
              <a:solidFill>
                <a:schemeClr val="tx1">
                  <a:lumMod val="85000"/>
                  <a:lumOff val="15000"/>
                </a:schemeClr>
              </a:solidFill>
              <a:latin typeface="微软雅黑" panose="020B0503020204020204" charset="-122"/>
              <a:ea typeface="微软雅黑" panose="020B0503020204020204" charset="-122"/>
            </a:endParaRPr>
          </a:p>
        </p:txBody>
      </p:sp>
      <p:pic>
        <p:nvPicPr>
          <p:cNvPr id="10" name="图片 9"/>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1.</a:t>
            </a:r>
            <a:r>
              <a:rPr lang="zh-CN" altLang="en-US" sz="1200" spc="150">
                <a:latin typeface="微软雅黑" panose="020B0503020204020204" charset="-122"/>
                <a:ea typeface="微软雅黑" panose="020B0503020204020204" charset="-122"/>
              </a:rPr>
              <a:t> 选择“设计”</a:t>
            </a:r>
            <a:r>
              <a:rPr lang="en-US" altLang="zh-CN" sz="1200" spc="150">
                <a:latin typeface="微软雅黑" panose="020B0503020204020204" charset="-122"/>
                <a:ea typeface="微软雅黑" panose="020B0503020204020204" charset="-122"/>
              </a:rPr>
              <a:t>-</a:t>
            </a:r>
            <a:r>
              <a:rPr lang="zh-CN" altLang="en-US" sz="1200" spc="150">
                <a:latin typeface="微软雅黑" panose="020B0503020204020204" charset="-122"/>
                <a:ea typeface="微软雅黑" panose="020B0503020204020204" charset="-122"/>
              </a:rPr>
              <a:t>“变体”</a:t>
            </a:r>
            <a:r>
              <a:rPr lang="en-US" altLang="zh-CN" sz="1200" spc="150">
                <a:latin typeface="微软雅黑" panose="020B0503020204020204" charset="-122"/>
                <a:ea typeface="微软雅黑" panose="020B0503020204020204" charset="-122"/>
              </a:rPr>
              <a:t>-</a:t>
            </a:r>
            <a:r>
              <a:rPr lang="zh-CN" altLang="en-US" sz="1200" spc="150">
                <a:latin typeface="微软雅黑" panose="020B0503020204020204" charset="-122"/>
                <a:ea typeface="微软雅黑" panose="020B0503020204020204" charset="-122"/>
              </a:rPr>
              <a:t>“颜色”；</a:t>
            </a:r>
            <a:endParaRPr lang="en-US" sz="1200" spc="150">
              <a:latin typeface="微软雅黑" panose="020B0503020204020204" charset="-122"/>
              <a:ea typeface="微软雅黑" panose="020B0503020204020204" charset="-122"/>
            </a:endParaRPr>
          </a:p>
        </p:txBody>
      </p:sp>
      <p:sp>
        <p:nvSpPr>
          <p:cNvPr id="13" name="文本框 12"/>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2.</a:t>
            </a:r>
            <a:r>
              <a:rPr lang="zh-CN" altLang="en-US" sz="1200" spc="150">
                <a:latin typeface="微软雅黑" panose="020B0503020204020204" charset="-122"/>
                <a:ea typeface="微软雅黑" panose="020B0503020204020204" charset="-122"/>
              </a:rPr>
              <a:t> 选择你喜欢的颜色搭配，模板一秒调整为你选颜色。</a:t>
            </a:r>
            <a:endParaRPr lang="en-US" sz="1200" spc="150">
              <a:latin typeface="微软雅黑" panose="020B0503020204020204" charset="-122"/>
              <a:ea typeface="微软雅黑" panose="020B0503020204020204" charset="-122"/>
            </a:endParaRPr>
          </a:p>
        </p:txBody>
      </p:sp>
      <p:pic>
        <p:nvPicPr>
          <p:cNvPr id="14" name="图片 13"/>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模板使用技巧 2">
    <p:spTree>
      <p:nvGrpSpPr>
        <p:cNvPr id="1" name=""/>
        <p:cNvGrpSpPr/>
        <p:nvPr/>
      </p:nvGrpSpPr>
      <p:grpSpPr>
        <a:xfrm>
          <a:off x="0" y="0"/>
          <a:ext cx="0" cy="0"/>
          <a:chOff x="0" y="0"/>
          <a:chExt cx="0" cy="0"/>
        </a:xfrm>
      </p:grpSpPr>
      <p:sp>
        <p:nvSpPr>
          <p:cNvPr id="3" name="矩形 2"/>
          <p:cNvSpPr/>
          <p:nvPr userDrawn="1"/>
        </p:nvSpPr>
        <p:spPr>
          <a:xfrm>
            <a:off x="440603" y="759873"/>
            <a:ext cx="1750800" cy="369332"/>
          </a:xfrm>
          <a:prstGeom prst="rect">
            <a:avLst/>
          </a:prstGeom>
        </p:spPr>
        <p:txBody>
          <a:bodyPr wrap="none">
            <a:spAutoFit/>
          </a:bodyPr>
          <a:lstStyle/>
          <a:p>
            <a:pPr defTabSz="609600"/>
            <a:r>
              <a:rPr lang="zh-CN" altLang="en-US" sz="1800">
                <a:solidFill>
                  <a:schemeClr val="tx1">
                    <a:lumMod val="75000"/>
                    <a:lumOff val="25000"/>
                  </a:schemeClr>
                </a:solidFill>
                <a:latin typeface="Segoe UI Light" panose="020B0502040204020203"/>
                <a:ea typeface="微软雅黑" panose="020B0503020204020204" charset="-122"/>
                <a:cs typeface="Segoe UI Light" panose="020B0502040204020203"/>
              </a:rPr>
              <a:t>模板使用技巧</a:t>
            </a:r>
            <a:r>
              <a:rPr lang="en-US" altLang="zh-CN" sz="1800">
                <a:solidFill>
                  <a:schemeClr val="tx1">
                    <a:lumMod val="75000"/>
                    <a:lumOff val="25000"/>
                  </a:schemeClr>
                </a:solidFill>
                <a:latin typeface="Segoe UI Light" panose="020B0502040204020203"/>
                <a:ea typeface="微软雅黑" panose="020B0503020204020204" charset="-122"/>
                <a:cs typeface="Segoe UI Light" panose="020B0502040204020203"/>
              </a:rPr>
              <a:t> 2</a:t>
            </a:r>
            <a:endParaRPr lang="zh-CN" altLang="en-US" sz="18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
        <p:nvSpPr>
          <p:cNvPr id="4" name="矩形 3"/>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schemeClr val="tx1">
                    <a:lumMod val="75000"/>
                    <a:lumOff val="25000"/>
                  </a:schemeClr>
                </a:solidFill>
                <a:latin typeface="Segoe UI Light" panose="020B0502040204020203"/>
                <a:ea typeface="微软雅黑" panose="020B0503020204020204" charset="-122"/>
                <a:cs typeface="Segoe UI Light" panose="020B0502040204020203"/>
              </a:rPr>
              <a:t>OfficePLUS</a:t>
            </a:r>
            <a:endParaRPr lang="zh-CN" altLang="en-US" sz="10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pic>
        <p:nvPicPr>
          <p:cNvPr id="5" name="图片 4"/>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charset="-122"/>
                <a:ea typeface="微软雅黑" panose="020B0503020204020204" charset="-122"/>
              </a:rPr>
              <a:t>随时添加模板样式</a:t>
            </a:r>
            <a:endParaRPr lang="en-US" sz="3200" b="1">
              <a:solidFill>
                <a:schemeClr val="tx1">
                  <a:lumMod val="85000"/>
                  <a:lumOff val="15000"/>
                </a:schemeClr>
              </a:solidFill>
              <a:latin typeface="微软雅黑" panose="020B0503020204020204" charset="-122"/>
              <a:ea typeface="微软雅黑" panose="020B0503020204020204" charset="-122"/>
            </a:endParaRPr>
          </a:p>
        </p:txBody>
      </p:sp>
      <p:sp>
        <p:nvSpPr>
          <p:cNvPr id="8" name="文本框 7"/>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1.</a:t>
            </a:r>
            <a:r>
              <a:rPr lang="zh-CN" altLang="en-US" sz="1200" spc="150">
                <a:latin typeface="微软雅黑" panose="020B0503020204020204" charset="-122"/>
                <a:ea typeface="微软雅黑" panose="020B0503020204020204" charset="-122"/>
              </a:rPr>
              <a:t> 选择“开始”</a:t>
            </a:r>
            <a:r>
              <a:rPr lang="en-US" altLang="zh-CN" sz="1200" spc="150">
                <a:latin typeface="微软雅黑" panose="020B0503020204020204" charset="-122"/>
                <a:ea typeface="微软雅黑" panose="020B0503020204020204" charset="-122"/>
              </a:rPr>
              <a:t>-</a:t>
            </a:r>
            <a:r>
              <a:rPr lang="zh-CN" altLang="en-US" sz="1200" spc="150">
                <a:latin typeface="微软雅黑" panose="020B0503020204020204" charset="-122"/>
                <a:ea typeface="微软雅黑" panose="020B0503020204020204" charset="-122"/>
              </a:rPr>
              <a:t>“新建幻灯片”；</a:t>
            </a:r>
            <a:endParaRPr lang="en-US" sz="1200" spc="150">
              <a:latin typeface="微软雅黑" panose="020B0503020204020204" charset="-122"/>
              <a:ea typeface="微软雅黑" panose="020B0503020204020204" charset="-122"/>
            </a:endParaRPr>
          </a:p>
        </p:txBody>
      </p:sp>
      <p:sp>
        <p:nvSpPr>
          <p:cNvPr id="9" name="文本框 8"/>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2.</a:t>
            </a:r>
            <a:r>
              <a:rPr lang="zh-CN" altLang="en-US" sz="1200" spc="150">
                <a:latin typeface="微软雅黑" panose="020B0503020204020204" charset="-122"/>
                <a:ea typeface="微软雅黑" panose="020B0503020204020204" charset="-122"/>
              </a:rPr>
              <a:t> 选择你需要的页面，如封面页，目录页，副标题页，内容页等</a:t>
            </a:r>
            <a:r>
              <a:rPr lang="en-US" altLang="zh-CN" sz="1200" spc="150">
                <a:latin typeface="微软雅黑" panose="020B0503020204020204" charset="-122"/>
                <a:ea typeface="微软雅黑" panose="020B0503020204020204" charset="-122"/>
              </a:rPr>
              <a:t>…</a:t>
            </a:r>
            <a:endParaRPr lang="en-US" sz="1200" spc="150">
              <a:latin typeface="微软雅黑" panose="020B0503020204020204" charset="-122"/>
              <a:ea typeface="微软雅黑" panose="020B0503020204020204" charset="-122"/>
            </a:endParaRPr>
          </a:p>
        </p:txBody>
      </p:sp>
      <p:pic>
        <p:nvPicPr>
          <p:cNvPr id="10" name="图片 9"/>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关注微软Office文档">
    <p:spTree>
      <p:nvGrpSpPr>
        <p:cNvPr id="1" name=""/>
        <p:cNvGrpSpPr/>
        <p:nvPr/>
      </p:nvGrpSpPr>
      <p:grpSpPr>
        <a:xfrm>
          <a:off x="0" y="0"/>
          <a:ext cx="0" cy="0"/>
          <a:chOff x="0" y="0"/>
          <a:chExt cx="0" cy="0"/>
        </a:xfrm>
      </p:grpSpPr>
      <p:sp>
        <p:nvSpPr>
          <p:cNvPr id="3" name="矩形 2"/>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4" name="矩形: 圆角 3"/>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pic>
        <p:nvPicPr>
          <p:cNvPr id="5" name="图片 4" descr="图片包含 纵横字谜, 文字&#10;&#10;已生成极高可信度的说明"/>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免费下载更多</a:t>
            </a:r>
            <a:endParaRPr lang="en-US" altLang="zh-CN"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微软官方</a:t>
            </a:r>
            <a:r>
              <a:rPr lang="en-US" altLang="zh-CN"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PPT</a:t>
            </a:r>
            <a:r>
              <a:rPr lang="zh-CN" altLang="en-US"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模板</a:t>
            </a:r>
            <a:endParaRPr lang="en-US" altLang="zh-CN"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pic>
        <p:nvPicPr>
          <p:cNvPr id="7" name="图片 6">
            <a:hlinkClick r:id="rId3"/>
          </p:cNvPr>
          <p:cNvPicPr>
            <a:picLocks noChangeAspect="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8" name="图片 7" descr="图片包含 室内, 文字, 纵横字谜, 物体&#10;&#10;自动生成的说明"/>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486998" y="1935162"/>
            <a:ext cx="2987676" cy="2987676"/>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1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sp>
        <p:nvSpPr>
          <p:cNvPr id="15" name="日期占位符 3"/>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t>2021/11/17</a:t>
            </a:fld>
            <a:endParaRPr lang="zh-CN" altLang="en-US"/>
          </a:p>
        </p:txBody>
      </p:sp>
      <p:sp>
        <p:nvSpPr>
          <p:cNvPr id="16" name="页脚占位符 4"/>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www.islide.cc</a:t>
            </a:r>
            <a:endParaRPr lang="zh-CN" altLang="en-US" dirty="0"/>
          </a:p>
        </p:txBody>
      </p:sp>
      <p:sp>
        <p:nvSpPr>
          <p:cNvPr id="21" name="灯片编号占位符 5"/>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CodePen_Export_zYdmvoN/dist/index.html" TargetMode="External"/><Relationship Id="rId3" Type="http://schemas.openxmlformats.org/officeDocument/2006/relationships/hyperlink" Target="&#22810;&#22270;&#38598;&#21512;.pptx" TargetMode="External"/><Relationship Id="rId7" Type="http://schemas.openxmlformats.org/officeDocument/2006/relationships/hyperlink" Target="../data/qrcode_codepen.io.png" TargetMode="External"/><Relationship Id="rId2" Type="http://schemas.openxmlformats.org/officeDocument/2006/relationships/slideLayout" Target="../slideLayouts/slideLayout4.xml"/><Relationship Id="rId1" Type="http://schemas.openxmlformats.org/officeDocument/2006/relationships/tags" Target="../tags/tag10.xml"/><Relationship Id="rId6" Type="http://schemas.openxmlformats.org/officeDocument/2006/relationships/hyperlink" Target="https://console.amap.com/dev/key/app" TargetMode="External"/><Relationship Id="rId5" Type="http://schemas.openxmlformats.org/officeDocument/2006/relationships/hyperlink" Target="https://codepen.io/yyyiron/pen/ZEJqRMd" TargetMode="External"/><Relationship Id="rId10" Type="http://schemas.openxmlformats.org/officeDocument/2006/relationships/hyperlink" Target="../core/&#29305;&#24449;&#24037;&#31243;.ipynb" TargetMode="External"/><Relationship Id="rId4" Type="http://schemas.openxmlformats.org/officeDocument/2006/relationships/hyperlink" Target="../data/newdata.csv" TargetMode="External"/><Relationship Id="rId9" Type="http://schemas.openxmlformats.org/officeDocument/2006/relationships/hyperlink" Target="../core/&#32463;&#32428;&#24230;&#33719;&#21462;.ipynb" TargetMode="Externa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1.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4.xml"/><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ags" Target="../tags/tag13.xml"/><Relationship Id="rId4" Type="http://schemas.openxmlformats.org/officeDocument/2006/relationships/image" Target="../media/image20.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4.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5.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7.xml"/><Relationship Id="rId1" Type="http://schemas.openxmlformats.org/officeDocument/2006/relationships/tags" Target="../tags/tag16.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2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slideLayout" Target="../slideLayouts/slideLayout4.xml"/><Relationship Id="rId1" Type="http://schemas.openxmlformats.org/officeDocument/2006/relationships/tags" Target="../tags/tag18.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9.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0.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32.GIF"/><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png"/><Relationship Id="rId1" Type="http://schemas.openxmlformats.org/officeDocument/2006/relationships/slideLayout" Target="../slideLayouts/slideLayout4.xml"/><Relationship Id="rId4" Type="http://schemas.openxmlformats.org/officeDocument/2006/relationships/image" Target="../media/image35.jpeg"/></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6.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4.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副标题 4"/>
          <p:cNvSpPr>
            <a:spLocks noGrp="1"/>
          </p:cNvSpPr>
          <p:nvPr>
            <p:ph type="subTitle" idx="1"/>
          </p:nvPr>
        </p:nvSpPr>
        <p:spPr>
          <a:xfrm>
            <a:off x="2940048" y="3728086"/>
            <a:ext cx="6311901" cy="558799"/>
          </a:xfrm>
        </p:spPr>
        <p:txBody>
          <a:bodyPr/>
          <a:lstStyle/>
          <a:p>
            <a:pPr algn="ctr"/>
            <a:r>
              <a:rPr lang="zh-CN" altLang="en-US" dirty="0"/>
              <a:t>数据</a:t>
            </a:r>
            <a:r>
              <a:rPr lang="en-US" altLang="zh-CN" dirty="0"/>
              <a:t>1911 </a:t>
            </a:r>
            <a:r>
              <a:rPr lang="zh-CN" altLang="en-US" dirty="0"/>
              <a:t>岳泳泳 </a:t>
            </a:r>
            <a:endParaRPr lang="en-US" altLang="zh-CN" dirty="0"/>
          </a:p>
        </p:txBody>
      </p:sp>
      <p:sp>
        <p:nvSpPr>
          <p:cNvPr id="16" name="标题 3"/>
          <p:cNvSpPr>
            <a:spLocks noGrp="1"/>
          </p:cNvSpPr>
          <p:nvPr>
            <p:ph type="ctrTitle"/>
          </p:nvPr>
        </p:nvSpPr>
        <p:spPr>
          <a:xfrm>
            <a:off x="2619375" y="2009775"/>
            <a:ext cx="6953250" cy="1120140"/>
          </a:xfrm>
        </p:spPr>
        <p:txBody>
          <a:bodyPr>
            <a:noAutofit/>
          </a:bodyPr>
          <a:lstStyle/>
          <a:p>
            <a:pPr algn="ctr"/>
            <a:r>
              <a:rPr lang="zh-CN" altLang="en-US" sz="3600" dirty="0"/>
              <a:t>道路故障数据分析预测</a:t>
            </a:r>
            <a:br>
              <a:rPr lang="zh-CN" altLang="en-US" sz="3600" dirty="0"/>
            </a:br>
            <a:r>
              <a:rPr lang="zh-CN" altLang="en-US" sz="3600" dirty="0"/>
              <a:t>项目构建全流程</a:t>
            </a:r>
          </a:p>
        </p:txBody>
      </p:sp>
      <p:sp>
        <p:nvSpPr>
          <p:cNvPr id="5" name="文本框 4"/>
          <p:cNvSpPr txBox="1"/>
          <p:nvPr/>
        </p:nvSpPr>
        <p:spPr>
          <a:xfrm>
            <a:off x="3048738" y="4354583"/>
            <a:ext cx="6094520" cy="369332"/>
          </a:xfrm>
          <a:prstGeom prst="rect">
            <a:avLst/>
          </a:prstGeom>
          <a:noFill/>
        </p:spPr>
        <p:txBody>
          <a:bodyPr wrap="square">
            <a:spAutoFit/>
          </a:bodyPr>
          <a:lstStyle/>
          <a:p>
            <a:pPr algn="r"/>
            <a:r>
              <a:rPr lang="en-US" altLang="zh-CN" dirty="0">
                <a:solidFill>
                  <a:schemeClr val="bg1"/>
                </a:solidFill>
              </a:rPr>
              <a:t>——</a:t>
            </a:r>
            <a:r>
              <a:rPr lang="zh-CN" altLang="en-US" dirty="0">
                <a:solidFill>
                  <a:schemeClr val="bg1"/>
                </a:solidFill>
              </a:rPr>
              <a:t>分布式数据库</a:t>
            </a:r>
            <a:r>
              <a:rPr lang="en-US" altLang="zh-CN" dirty="0">
                <a:solidFill>
                  <a:schemeClr val="bg1"/>
                </a:solidFill>
              </a:rPr>
              <a:t>(</a:t>
            </a:r>
            <a:r>
              <a:rPr lang="en-US" altLang="zh-CN" dirty="0" err="1">
                <a:solidFill>
                  <a:schemeClr val="bg1"/>
                </a:solidFill>
              </a:rPr>
              <a:t>Hbase</a:t>
            </a:r>
            <a:r>
              <a:rPr lang="en-US" altLang="zh-CN" dirty="0">
                <a:solidFill>
                  <a:schemeClr val="bg1"/>
                </a:solidFill>
              </a:rPr>
              <a:t>)</a:t>
            </a:r>
            <a:endParaRPr lang="zh-CN" altLang="en-US"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10</a:t>
            </a:fld>
            <a:endParaRPr lang="zh-CN" altLang="en-US" dirty="0"/>
          </a:p>
        </p:txBody>
      </p:sp>
      <p:sp>
        <p:nvSpPr>
          <p:cNvPr id="7" name="标题 6"/>
          <p:cNvSpPr>
            <a:spLocks noGrp="1"/>
          </p:cNvSpPr>
          <p:nvPr>
            <p:ph type="title"/>
          </p:nvPr>
        </p:nvSpPr>
        <p:spPr>
          <a:xfrm>
            <a:off x="0" y="51435"/>
            <a:ext cx="10850880" cy="363855"/>
          </a:xfrm>
        </p:spPr>
        <p:txBody>
          <a:bodyPr/>
          <a:lstStyle/>
          <a:p>
            <a:r>
              <a:rPr lang="zh-CN" altLang="en-US" sz="1400" dirty="0">
                <a:sym typeface="+mn-ea"/>
              </a:rPr>
              <a:t>指导老师：余翔</a:t>
            </a:r>
            <a:endParaRPr lang="zh-CN" altLang="en-US" sz="1400" dirty="0"/>
          </a:p>
        </p:txBody>
      </p:sp>
      <p:sp>
        <p:nvSpPr>
          <p:cNvPr id="97" name="îṧḻîḍê"/>
          <p:cNvSpPr txBox="1"/>
          <p:nvPr/>
        </p:nvSpPr>
        <p:spPr>
          <a:xfrm>
            <a:off x="10479090" y="-2575"/>
            <a:ext cx="4128914" cy="471820"/>
          </a:xfrm>
          <a:prstGeom prst="rect">
            <a:avLst/>
          </a:prstGeom>
          <a:noFill/>
        </p:spPr>
        <p:txBody>
          <a:bodyPr wrap="square" anchor="ctr">
            <a:normAutofit/>
          </a:bodyPr>
          <a:lstStyle/>
          <a:p>
            <a:r>
              <a:rPr lang="zh-CN" altLang="en-US" sz="1400" b="1" dirty="0">
                <a:solidFill>
                  <a:schemeClr val="accent1"/>
                </a:solidFill>
              </a:rPr>
              <a:t>数据介绍与处理思路</a:t>
            </a:r>
          </a:p>
        </p:txBody>
      </p:sp>
      <p:sp>
        <p:nvSpPr>
          <p:cNvPr id="9" name="文本框 8"/>
          <p:cNvSpPr txBox="1"/>
          <p:nvPr/>
        </p:nvSpPr>
        <p:spPr>
          <a:xfrm>
            <a:off x="2700020" y="508635"/>
            <a:ext cx="7331710" cy="645160"/>
          </a:xfrm>
          <a:prstGeom prst="rect">
            <a:avLst/>
          </a:prstGeom>
          <a:noFill/>
        </p:spPr>
        <p:txBody>
          <a:bodyPr wrap="square" rtlCol="0">
            <a:spAutoFit/>
          </a:bodyPr>
          <a:lstStyle/>
          <a:p>
            <a:r>
              <a:rPr lang="zh-CN" altLang="en-US" dirty="0"/>
              <a:t>最终，考虑到数据集大小，最终以事故形态为标签，事故发生日期与事故发生地点为特征，对数据进行分析与预测。</a:t>
            </a:r>
          </a:p>
        </p:txBody>
      </p:sp>
      <p:pic>
        <p:nvPicPr>
          <p:cNvPr id="11" name="图片 10" descr="src=http___zkres1.myzaker.com_201904_5ca4181477ac6461785ebd7e_1024.jpg&amp;refer=http___zkres1.myzaker"/>
          <p:cNvPicPr>
            <a:picLocks noChangeAspect="1"/>
          </p:cNvPicPr>
          <p:nvPr/>
        </p:nvPicPr>
        <p:blipFill>
          <a:blip r:embed="rId2"/>
          <a:stretch>
            <a:fillRect/>
          </a:stretch>
        </p:blipFill>
        <p:spPr>
          <a:xfrm>
            <a:off x="2548255" y="1247140"/>
            <a:ext cx="7634605" cy="506920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11</a:t>
            </a:fld>
            <a:endParaRPr lang="zh-CN" altLang="en-US"/>
          </a:p>
        </p:txBody>
      </p:sp>
      <p:sp>
        <p:nvSpPr>
          <p:cNvPr id="5" name="ïšḷiďê"/>
          <p:cNvSpPr/>
          <p:nvPr/>
        </p:nvSpPr>
        <p:spPr>
          <a:xfrm>
            <a:off x="719137" y="2787975"/>
            <a:ext cx="2153822" cy="37894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r>
              <a:rPr lang="en-US" sz="1600"/>
              <a:t>6</a:t>
            </a:r>
            <a:r>
              <a:rPr lang="zh-CN" altLang="en-US" sz="1600"/>
              <a:t>月</a:t>
            </a:r>
          </a:p>
        </p:txBody>
      </p:sp>
      <p:sp>
        <p:nvSpPr>
          <p:cNvPr id="6" name="iṩḻîḓê"/>
          <p:cNvSpPr/>
          <p:nvPr/>
        </p:nvSpPr>
        <p:spPr>
          <a:xfrm>
            <a:off x="2872958" y="2787975"/>
            <a:ext cx="2153822" cy="378941"/>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r>
              <a:rPr lang="en-US" sz="1600"/>
              <a:t>7</a:t>
            </a:r>
            <a:r>
              <a:rPr lang="zh-CN" altLang="en-US" sz="1600"/>
              <a:t>月</a:t>
            </a:r>
          </a:p>
        </p:txBody>
      </p:sp>
      <p:sp>
        <p:nvSpPr>
          <p:cNvPr id="7" name="îṧľide"/>
          <p:cNvSpPr/>
          <p:nvPr/>
        </p:nvSpPr>
        <p:spPr>
          <a:xfrm>
            <a:off x="5011395" y="2787975"/>
            <a:ext cx="2153822" cy="37894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r>
              <a:rPr lang="en-US" sz="1600"/>
              <a:t>8</a:t>
            </a:r>
            <a:r>
              <a:rPr lang="zh-CN" altLang="en-US" sz="1600"/>
              <a:t>月</a:t>
            </a:r>
          </a:p>
        </p:txBody>
      </p:sp>
      <p:sp>
        <p:nvSpPr>
          <p:cNvPr id="8" name="isļïdè"/>
          <p:cNvSpPr/>
          <p:nvPr/>
        </p:nvSpPr>
        <p:spPr>
          <a:xfrm>
            <a:off x="7165216" y="2787975"/>
            <a:ext cx="2153822" cy="378941"/>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r>
              <a:rPr lang="en-US" sz="1600"/>
              <a:t>9</a:t>
            </a:r>
            <a:r>
              <a:rPr lang="zh-CN" altLang="en-US" sz="1600"/>
              <a:t>月</a:t>
            </a:r>
          </a:p>
        </p:txBody>
      </p:sp>
      <p:sp>
        <p:nvSpPr>
          <p:cNvPr id="9" name="ïṧḻïḍê"/>
          <p:cNvSpPr/>
          <p:nvPr/>
        </p:nvSpPr>
        <p:spPr>
          <a:xfrm>
            <a:off x="9319038" y="2787975"/>
            <a:ext cx="2153822" cy="378941"/>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r>
              <a:rPr lang="en-US" sz="1600"/>
              <a:t>10</a:t>
            </a:r>
            <a:r>
              <a:rPr lang="zh-CN" altLang="en-US" sz="1600"/>
              <a:t>月</a:t>
            </a:r>
          </a:p>
        </p:txBody>
      </p:sp>
      <p:sp>
        <p:nvSpPr>
          <p:cNvPr id="10" name="îṡḷíḓê"/>
          <p:cNvSpPr/>
          <p:nvPr/>
        </p:nvSpPr>
        <p:spPr bwMode="gray">
          <a:xfrm>
            <a:off x="1176689" y="3107374"/>
            <a:ext cx="107691" cy="105026"/>
          </a:xfrm>
          <a:prstGeom prst="ellipse">
            <a:avLst/>
          </a:prstGeom>
          <a:solidFill>
            <a:schemeClr val="accent1"/>
          </a:solidFill>
          <a:ln w="12700" algn="ctr">
            <a:solidFill>
              <a:schemeClr val="bg1"/>
            </a:solidFill>
            <a:round/>
          </a:ln>
          <a:effectLst/>
        </p:spPr>
        <p:txBody>
          <a:bodyPr anchor="ctr"/>
          <a:lstStyle/>
          <a:p>
            <a:pPr algn="ctr"/>
            <a:endParaRPr/>
          </a:p>
        </p:txBody>
      </p:sp>
      <p:grpSp>
        <p:nvGrpSpPr>
          <p:cNvPr id="11" name="组合 10"/>
          <p:cNvGrpSpPr/>
          <p:nvPr/>
        </p:nvGrpSpPr>
        <p:grpSpPr>
          <a:xfrm>
            <a:off x="7475831" y="3107374"/>
            <a:ext cx="107691" cy="1630385"/>
            <a:chOff x="7475831" y="3107374"/>
            <a:chExt cx="107691" cy="1630385"/>
          </a:xfrm>
        </p:grpSpPr>
        <p:sp>
          <p:nvSpPr>
            <p:cNvPr id="12" name="iṡ1íḋé"/>
            <p:cNvSpPr/>
            <p:nvPr/>
          </p:nvSpPr>
          <p:spPr bwMode="gray">
            <a:xfrm>
              <a:off x="7475831" y="3107374"/>
              <a:ext cx="107691" cy="105026"/>
            </a:xfrm>
            <a:prstGeom prst="ellipse">
              <a:avLst/>
            </a:prstGeom>
            <a:solidFill>
              <a:schemeClr val="accent3"/>
            </a:solidFill>
            <a:ln w="12700" algn="ctr">
              <a:solidFill>
                <a:schemeClr val="bg1"/>
              </a:solidFill>
              <a:round/>
            </a:ln>
            <a:effectLst/>
          </p:spPr>
          <p:txBody>
            <a:bodyPr anchor="ctr"/>
            <a:lstStyle/>
            <a:p>
              <a:pPr algn="ctr"/>
              <a:endParaRPr/>
            </a:p>
          </p:txBody>
        </p:sp>
        <p:sp>
          <p:nvSpPr>
            <p:cNvPr id="13" name="ísļiḓe"/>
            <p:cNvSpPr/>
            <p:nvPr/>
          </p:nvSpPr>
          <p:spPr bwMode="gray">
            <a:xfrm flipV="1">
              <a:off x="7529677" y="3173829"/>
              <a:ext cx="0" cy="1563930"/>
            </a:xfrm>
            <a:prstGeom prst="line">
              <a:avLst/>
            </a:prstGeom>
            <a:noFill/>
            <a:ln w="19050">
              <a:solidFill>
                <a:schemeClr val="accent3"/>
              </a:solidFill>
              <a:round/>
            </a:ln>
            <a:effectLst/>
          </p:spPr>
          <p:txBody>
            <a:bodyPr anchor="ctr"/>
            <a:lstStyle/>
            <a:p>
              <a:pPr algn="ctr"/>
              <a:endParaRPr/>
            </a:p>
          </p:txBody>
        </p:sp>
      </p:grpSp>
      <p:grpSp>
        <p:nvGrpSpPr>
          <p:cNvPr id="14" name="组合 13"/>
          <p:cNvGrpSpPr/>
          <p:nvPr/>
        </p:nvGrpSpPr>
        <p:grpSpPr>
          <a:xfrm>
            <a:off x="3139807" y="3107374"/>
            <a:ext cx="107691" cy="1630385"/>
            <a:chOff x="4436327" y="3107374"/>
            <a:chExt cx="107691" cy="1630385"/>
          </a:xfrm>
        </p:grpSpPr>
        <p:sp>
          <p:nvSpPr>
            <p:cNvPr id="15" name="ïS1idè"/>
            <p:cNvSpPr/>
            <p:nvPr/>
          </p:nvSpPr>
          <p:spPr bwMode="gray">
            <a:xfrm>
              <a:off x="4436327" y="3107374"/>
              <a:ext cx="107691" cy="105026"/>
            </a:xfrm>
            <a:prstGeom prst="ellipse">
              <a:avLst/>
            </a:prstGeom>
            <a:solidFill>
              <a:schemeClr val="accent3"/>
            </a:solidFill>
            <a:ln w="12700" algn="ctr">
              <a:solidFill>
                <a:schemeClr val="bg1"/>
              </a:solidFill>
              <a:round/>
            </a:ln>
            <a:effectLst/>
          </p:spPr>
          <p:txBody>
            <a:bodyPr anchor="ctr"/>
            <a:lstStyle/>
            <a:p>
              <a:pPr algn="ctr"/>
              <a:endParaRPr/>
            </a:p>
          </p:txBody>
        </p:sp>
        <p:sp>
          <p:nvSpPr>
            <p:cNvPr id="16" name="íšlíḋe"/>
            <p:cNvSpPr/>
            <p:nvPr/>
          </p:nvSpPr>
          <p:spPr bwMode="gray">
            <a:xfrm flipV="1">
              <a:off x="4490173" y="3173829"/>
              <a:ext cx="0" cy="1563930"/>
            </a:xfrm>
            <a:prstGeom prst="line">
              <a:avLst/>
            </a:prstGeom>
            <a:noFill/>
            <a:ln w="19050">
              <a:solidFill>
                <a:schemeClr val="accent3"/>
              </a:solidFill>
              <a:round/>
            </a:ln>
            <a:effectLst/>
          </p:spPr>
          <p:txBody>
            <a:bodyPr anchor="ctr"/>
            <a:lstStyle/>
            <a:p>
              <a:pPr algn="ctr"/>
              <a:endParaRPr/>
            </a:p>
          </p:txBody>
        </p:sp>
      </p:grpSp>
      <p:grpSp>
        <p:nvGrpSpPr>
          <p:cNvPr id="17" name="组合 16"/>
          <p:cNvGrpSpPr/>
          <p:nvPr/>
        </p:nvGrpSpPr>
        <p:grpSpPr>
          <a:xfrm>
            <a:off x="5165102" y="3107374"/>
            <a:ext cx="107691" cy="324250"/>
            <a:chOff x="5165102" y="3107374"/>
            <a:chExt cx="107691" cy="324250"/>
          </a:xfrm>
        </p:grpSpPr>
        <p:sp>
          <p:nvSpPr>
            <p:cNvPr id="18" name="iṣľïḍè"/>
            <p:cNvSpPr/>
            <p:nvPr/>
          </p:nvSpPr>
          <p:spPr bwMode="gray">
            <a:xfrm>
              <a:off x="5165102" y="3107374"/>
              <a:ext cx="107691" cy="105026"/>
            </a:xfrm>
            <a:prstGeom prst="ellipse">
              <a:avLst/>
            </a:prstGeom>
            <a:solidFill>
              <a:schemeClr val="accent1"/>
            </a:solidFill>
            <a:ln w="12700" algn="ctr">
              <a:solidFill>
                <a:schemeClr val="bg1"/>
              </a:solidFill>
              <a:round/>
            </a:ln>
            <a:effectLst/>
          </p:spPr>
          <p:txBody>
            <a:bodyPr anchor="ctr"/>
            <a:lstStyle/>
            <a:p>
              <a:pPr algn="ctr"/>
              <a:endParaRPr/>
            </a:p>
          </p:txBody>
        </p:sp>
        <p:sp>
          <p:nvSpPr>
            <p:cNvPr id="19" name="îṣlîḓé"/>
            <p:cNvSpPr/>
            <p:nvPr/>
          </p:nvSpPr>
          <p:spPr bwMode="gray">
            <a:xfrm flipV="1">
              <a:off x="5218948" y="3196922"/>
              <a:ext cx="0" cy="234702"/>
            </a:xfrm>
            <a:prstGeom prst="line">
              <a:avLst/>
            </a:prstGeom>
            <a:noFill/>
            <a:ln w="19050">
              <a:solidFill>
                <a:schemeClr val="accent1"/>
              </a:solidFill>
              <a:round/>
            </a:ln>
            <a:effectLst/>
          </p:spPr>
          <p:txBody>
            <a:bodyPr anchor="ctr"/>
            <a:lstStyle/>
            <a:p>
              <a:pPr algn="ctr"/>
              <a:endParaRPr/>
            </a:p>
          </p:txBody>
        </p:sp>
      </p:grpSp>
      <p:sp>
        <p:nvSpPr>
          <p:cNvPr id="20" name="ïṣ1idé"/>
          <p:cNvSpPr/>
          <p:nvPr/>
        </p:nvSpPr>
        <p:spPr bwMode="gray">
          <a:xfrm flipV="1">
            <a:off x="1230534" y="3196922"/>
            <a:ext cx="0" cy="234702"/>
          </a:xfrm>
          <a:prstGeom prst="line">
            <a:avLst/>
          </a:prstGeom>
          <a:noFill/>
          <a:ln w="19050">
            <a:solidFill>
              <a:schemeClr val="accent1"/>
            </a:solidFill>
            <a:round/>
          </a:ln>
          <a:effectLst/>
        </p:spPr>
        <p:txBody>
          <a:bodyPr anchor="ctr"/>
          <a:lstStyle/>
          <a:p>
            <a:pPr algn="ctr"/>
            <a:endParaRPr/>
          </a:p>
        </p:txBody>
      </p:sp>
      <p:sp>
        <p:nvSpPr>
          <p:cNvPr id="21" name="iśḻiḋe"/>
          <p:cNvSpPr/>
          <p:nvPr/>
        </p:nvSpPr>
        <p:spPr>
          <a:xfrm>
            <a:off x="1534110" y="1976589"/>
            <a:ext cx="523875" cy="521355"/>
          </a:xfrm>
          <a:custGeom>
            <a:avLst/>
            <a:gdLst>
              <a:gd name="connsiteX0" fmla="*/ 21907 w 330201"/>
              <a:gd name="connsiteY0" fmla="*/ 269875 h 328613"/>
              <a:gd name="connsiteX1" fmla="*/ 87630 w 330201"/>
              <a:gd name="connsiteY1" fmla="*/ 269875 h 328613"/>
              <a:gd name="connsiteX2" fmla="*/ 96651 w 330201"/>
              <a:gd name="connsiteY2" fmla="*/ 272486 h 328613"/>
              <a:gd name="connsiteX3" fmla="*/ 109538 w 330201"/>
              <a:gd name="connsiteY3" fmla="*/ 286844 h 328613"/>
              <a:gd name="connsiteX4" fmla="*/ 131445 w 330201"/>
              <a:gd name="connsiteY4" fmla="*/ 269875 h 328613"/>
              <a:gd name="connsiteX5" fmla="*/ 197168 w 330201"/>
              <a:gd name="connsiteY5" fmla="*/ 269875 h 328613"/>
              <a:gd name="connsiteX6" fmla="*/ 206188 w 330201"/>
              <a:gd name="connsiteY6" fmla="*/ 272486 h 328613"/>
              <a:gd name="connsiteX7" fmla="*/ 219075 w 330201"/>
              <a:gd name="connsiteY7" fmla="*/ 286844 h 328613"/>
              <a:gd name="connsiteX8" fmla="*/ 240983 w 330201"/>
              <a:gd name="connsiteY8" fmla="*/ 269875 h 328613"/>
              <a:gd name="connsiteX9" fmla="*/ 306706 w 330201"/>
              <a:gd name="connsiteY9" fmla="*/ 269875 h 328613"/>
              <a:gd name="connsiteX10" fmla="*/ 328613 w 330201"/>
              <a:gd name="connsiteY10" fmla="*/ 293370 h 328613"/>
              <a:gd name="connsiteX11" fmla="*/ 328613 w 330201"/>
              <a:gd name="connsiteY11" fmla="*/ 328613 h 328613"/>
              <a:gd name="connsiteX12" fmla="*/ 0 w 330201"/>
              <a:gd name="connsiteY12" fmla="*/ 328613 h 328613"/>
              <a:gd name="connsiteX13" fmla="*/ 0 w 330201"/>
              <a:gd name="connsiteY13" fmla="*/ 293370 h 328613"/>
              <a:gd name="connsiteX14" fmla="*/ 21907 w 330201"/>
              <a:gd name="connsiteY14" fmla="*/ 269875 h 328613"/>
              <a:gd name="connsiteX15" fmla="*/ 209550 w 330201"/>
              <a:gd name="connsiteY15" fmla="*/ 204788 h 328613"/>
              <a:gd name="connsiteX16" fmla="*/ 230188 w 330201"/>
              <a:gd name="connsiteY16" fmla="*/ 204788 h 328613"/>
              <a:gd name="connsiteX17" fmla="*/ 225028 w 330201"/>
              <a:gd name="connsiteY17" fmla="*/ 225706 h 328613"/>
              <a:gd name="connsiteX18" fmla="*/ 225028 w 330201"/>
              <a:gd name="connsiteY18" fmla="*/ 227013 h 328613"/>
              <a:gd name="connsiteX19" fmla="*/ 213420 w 330201"/>
              <a:gd name="connsiteY19" fmla="*/ 227013 h 328613"/>
              <a:gd name="connsiteX20" fmla="*/ 213420 w 330201"/>
              <a:gd name="connsiteY20" fmla="*/ 225706 h 328613"/>
              <a:gd name="connsiteX21" fmla="*/ 209550 w 330201"/>
              <a:gd name="connsiteY21" fmla="*/ 204788 h 328613"/>
              <a:gd name="connsiteX22" fmla="*/ 98425 w 330201"/>
              <a:gd name="connsiteY22" fmla="*/ 204788 h 328613"/>
              <a:gd name="connsiteX23" fmla="*/ 119063 w 330201"/>
              <a:gd name="connsiteY23" fmla="*/ 204788 h 328613"/>
              <a:gd name="connsiteX24" fmla="*/ 115193 w 330201"/>
              <a:gd name="connsiteY24" fmla="*/ 225706 h 328613"/>
              <a:gd name="connsiteX25" fmla="*/ 115193 w 330201"/>
              <a:gd name="connsiteY25" fmla="*/ 227013 h 328613"/>
              <a:gd name="connsiteX26" fmla="*/ 103584 w 330201"/>
              <a:gd name="connsiteY26" fmla="*/ 227013 h 328613"/>
              <a:gd name="connsiteX27" fmla="*/ 103584 w 330201"/>
              <a:gd name="connsiteY27" fmla="*/ 225706 h 328613"/>
              <a:gd name="connsiteX28" fmla="*/ 98425 w 330201"/>
              <a:gd name="connsiteY28" fmla="*/ 204788 h 328613"/>
              <a:gd name="connsiteX29" fmla="*/ 274638 w 330201"/>
              <a:gd name="connsiteY29" fmla="*/ 193675 h 328613"/>
              <a:gd name="connsiteX30" fmla="*/ 306388 w 330201"/>
              <a:gd name="connsiteY30" fmla="*/ 225425 h 328613"/>
              <a:gd name="connsiteX31" fmla="*/ 274638 w 330201"/>
              <a:gd name="connsiteY31" fmla="*/ 257175 h 328613"/>
              <a:gd name="connsiteX32" fmla="*/ 242888 w 330201"/>
              <a:gd name="connsiteY32" fmla="*/ 225425 h 328613"/>
              <a:gd name="connsiteX33" fmla="*/ 274638 w 330201"/>
              <a:gd name="connsiteY33" fmla="*/ 193675 h 328613"/>
              <a:gd name="connsiteX34" fmla="*/ 164307 w 330201"/>
              <a:gd name="connsiteY34" fmla="*/ 193675 h 328613"/>
              <a:gd name="connsiteX35" fmla="*/ 195264 w 330201"/>
              <a:gd name="connsiteY35" fmla="*/ 225425 h 328613"/>
              <a:gd name="connsiteX36" fmla="*/ 164307 w 330201"/>
              <a:gd name="connsiteY36" fmla="*/ 257175 h 328613"/>
              <a:gd name="connsiteX37" fmla="*/ 133350 w 330201"/>
              <a:gd name="connsiteY37" fmla="*/ 225425 h 328613"/>
              <a:gd name="connsiteX38" fmla="*/ 164307 w 330201"/>
              <a:gd name="connsiteY38" fmla="*/ 193675 h 328613"/>
              <a:gd name="connsiteX39" fmla="*/ 53975 w 330201"/>
              <a:gd name="connsiteY39" fmla="*/ 193675 h 328613"/>
              <a:gd name="connsiteX40" fmla="*/ 85725 w 330201"/>
              <a:gd name="connsiteY40" fmla="*/ 225425 h 328613"/>
              <a:gd name="connsiteX41" fmla="*/ 53975 w 330201"/>
              <a:gd name="connsiteY41" fmla="*/ 257175 h 328613"/>
              <a:gd name="connsiteX42" fmla="*/ 22225 w 330201"/>
              <a:gd name="connsiteY42" fmla="*/ 225425 h 328613"/>
              <a:gd name="connsiteX43" fmla="*/ 53975 w 330201"/>
              <a:gd name="connsiteY43" fmla="*/ 193675 h 328613"/>
              <a:gd name="connsiteX44" fmla="*/ 155575 w 330201"/>
              <a:gd name="connsiteY44" fmla="*/ 80963 h 328613"/>
              <a:gd name="connsiteX45" fmla="*/ 168275 w 330201"/>
              <a:gd name="connsiteY45" fmla="*/ 80963 h 328613"/>
              <a:gd name="connsiteX46" fmla="*/ 168275 w 330201"/>
              <a:gd name="connsiteY46" fmla="*/ 107950 h 328613"/>
              <a:gd name="connsiteX47" fmla="*/ 195263 w 330201"/>
              <a:gd name="connsiteY47" fmla="*/ 107950 h 328613"/>
              <a:gd name="connsiteX48" fmla="*/ 195263 w 330201"/>
              <a:gd name="connsiteY48" fmla="*/ 119063 h 328613"/>
              <a:gd name="connsiteX49" fmla="*/ 168275 w 330201"/>
              <a:gd name="connsiteY49" fmla="*/ 119063 h 328613"/>
              <a:gd name="connsiteX50" fmla="*/ 168275 w 330201"/>
              <a:gd name="connsiteY50" fmla="*/ 147638 h 328613"/>
              <a:gd name="connsiteX51" fmla="*/ 155575 w 330201"/>
              <a:gd name="connsiteY51" fmla="*/ 147638 h 328613"/>
              <a:gd name="connsiteX52" fmla="*/ 155575 w 330201"/>
              <a:gd name="connsiteY52" fmla="*/ 119063 h 328613"/>
              <a:gd name="connsiteX53" fmla="*/ 130175 w 330201"/>
              <a:gd name="connsiteY53" fmla="*/ 119063 h 328613"/>
              <a:gd name="connsiteX54" fmla="*/ 130175 w 330201"/>
              <a:gd name="connsiteY54" fmla="*/ 107950 h 328613"/>
              <a:gd name="connsiteX55" fmla="*/ 155575 w 330201"/>
              <a:gd name="connsiteY55" fmla="*/ 107950 h 328613"/>
              <a:gd name="connsiteX56" fmla="*/ 104775 w 330201"/>
              <a:gd name="connsiteY56" fmla="*/ 66675 h 328613"/>
              <a:gd name="connsiteX57" fmla="*/ 119063 w 330201"/>
              <a:gd name="connsiteY57" fmla="*/ 66675 h 328613"/>
              <a:gd name="connsiteX58" fmla="*/ 119063 w 330201"/>
              <a:gd name="connsiteY58" fmla="*/ 147638 h 328613"/>
              <a:gd name="connsiteX59" fmla="*/ 101600 w 330201"/>
              <a:gd name="connsiteY59" fmla="*/ 147638 h 328613"/>
              <a:gd name="connsiteX60" fmla="*/ 101600 w 330201"/>
              <a:gd name="connsiteY60" fmla="*/ 84137 h 328613"/>
              <a:gd name="connsiteX61" fmla="*/ 100013 w 330201"/>
              <a:gd name="connsiteY61" fmla="*/ 84137 h 328613"/>
              <a:gd name="connsiteX62" fmla="*/ 84137 w 330201"/>
              <a:gd name="connsiteY62" fmla="*/ 90487 h 328613"/>
              <a:gd name="connsiteX63" fmla="*/ 84137 w 330201"/>
              <a:gd name="connsiteY63" fmla="*/ 80962 h 328613"/>
              <a:gd name="connsiteX64" fmla="*/ 82550 w 330201"/>
              <a:gd name="connsiteY64" fmla="*/ 76200 h 328613"/>
              <a:gd name="connsiteX65" fmla="*/ 222539 w 330201"/>
              <a:gd name="connsiteY65" fmla="*/ 63500 h 328613"/>
              <a:gd name="connsiteX66" fmla="*/ 251114 w 330201"/>
              <a:gd name="connsiteY66" fmla="*/ 89793 h 328613"/>
              <a:gd name="connsiteX67" fmla="*/ 229033 w 330201"/>
              <a:gd name="connsiteY67" fmla="*/ 125289 h 328613"/>
              <a:gd name="connsiteX68" fmla="*/ 221240 w 330201"/>
              <a:gd name="connsiteY68" fmla="*/ 131862 h 328613"/>
              <a:gd name="connsiteX69" fmla="*/ 252413 w 330201"/>
              <a:gd name="connsiteY69" fmla="*/ 131862 h 328613"/>
              <a:gd name="connsiteX70" fmla="*/ 252413 w 330201"/>
              <a:gd name="connsiteY70" fmla="*/ 147638 h 328613"/>
              <a:gd name="connsiteX71" fmla="*/ 195263 w 330201"/>
              <a:gd name="connsiteY71" fmla="*/ 147638 h 328613"/>
              <a:gd name="connsiteX72" fmla="*/ 195263 w 330201"/>
              <a:gd name="connsiteY72" fmla="*/ 135806 h 328613"/>
              <a:gd name="connsiteX73" fmla="*/ 205654 w 330201"/>
              <a:gd name="connsiteY73" fmla="*/ 126603 h 328613"/>
              <a:gd name="connsiteX74" fmla="*/ 231631 w 330201"/>
              <a:gd name="connsiteY74" fmla="*/ 91108 h 328613"/>
              <a:gd name="connsiteX75" fmla="*/ 218642 w 330201"/>
              <a:gd name="connsiteY75" fmla="*/ 79276 h 328613"/>
              <a:gd name="connsiteX76" fmla="*/ 201757 w 330201"/>
              <a:gd name="connsiteY76" fmla="*/ 85849 h 328613"/>
              <a:gd name="connsiteX77" fmla="*/ 200458 w 330201"/>
              <a:gd name="connsiteY77" fmla="*/ 85849 h 328613"/>
              <a:gd name="connsiteX78" fmla="*/ 195263 w 330201"/>
              <a:gd name="connsiteY78" fmla="*/ 72702 h 328613"/>
              <a:gd name="connsiteX79" fmla="*/ 222539 w 330201"/>
              <a:gd name="connsiteY79" fmla="*/ 63500 h 328613"/>
              <a:gd name="connsiteX80" fmla="*/ 22740 w 330201"/>
              <a:gd name="connsiteY80" fmla="*/ 0 h 328613"/>
              <a:gd name="connsiteX81" fmla="*/ 318574 w 330201"/>
              <a:gd name="connsiteY81" fmla="*/ 0 h 328613"/>
              <a:gd name="connsiteX82" fmla="*/ 330201 w 330201"/>
              <a:gd name="connsiteY82" fmla="*/ 11608 h 328613"/>
              <a:gd name="connsiteX83" fmla="*/ 330201 w 330201"/>
              <a:gd name="connsiteY83" fmla="*/ 215405 h 328613"/>
              <a:gd name="connsiteX84" fmla="*/ 322450 w 330201"/>
              <a:gd name="connsiteY84" fmla="*/ 227013 h 328613"/>
              <a:gd name="connsiteX85" fmla="*/ 322450 w 330201"/>
              <a:gd name="connsiteY85" fmla="*/ 225723 h 328613"/>
              <a:gd name="connsiteX86" fmla="*/ 306948 w 330201"/>
              <a:gd name="connsiteY86" fmla="*/ 188317 h 328613"/>
              <a:gd name="connsiteX87" fmla="*/ 306948 w 330201"/>
              <a:gd name="connsiteY87" fmla="*/ 21927 h 328613"/>
              <a:gd name="connsiteX88" fmla="*/ 34366 w 330201"/>
              <a:gd name="connsiteY88" fmla="*/ 21927 h 328613"/>
              <a:gd name="connsiteX89" fmla="*/ 34366 w 330201"/>
              <a:gd name="connsiteY89" fmla="*/ 180578 h 328613"/>
              <a:gd name="connsiteX90" fmla="*/ 11113 w 330201"/>
              <a:gd name="connsiteY90" fmla="*/ 202506 h 328613"/>
              <a:gd name="connsiteX91" fmla="*/ 11113 w 330201"/>
              <a:gd name="connsiteY91" fmla="*/ 11608 h 328613"/>
              <a:gd name="connsiteX92" fmla="*/ 22740 w 330201"/>
              <a:gd name="connsiteY92"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0201" h="328613">
                <a:moveTo>
                  <a:pt x="21907" y="269875"/>
                </a:moveTo>
                <a:cubicBezTo>
                  <a:pt x="21907" y="269875"/>
                  <a:pt x="21907" y="269875"/>
                  <a:pt x="87630" y="269875"/>
                </a:cubicBezTo>
                <a:cubicBezTo>
                  <a:pt x="91496" y="269875"/>
                  <a:pt x="94073" y="271181"/>
                  <a:pt x="96651" y="272486"/>
                </a:cubicBezTo>
                <a:cubicBezTo>
                  <a:pt x="103094" y="275096"/>
                  <a:pt x="108249" y="280318"/>
                  <a:pt x="109538" y="286844"/>
                </a:cubicBezTo>
                <a:cubicBezTo>
                  <a:pt x="112115" y="277707"/>
                  <a:pt x="121136" y="269875"/>
                  <a:pt x="131445" y="269875"/>
                </a:cubicBezTo>
                <a:cubicBezTo>
                  <a:pt x="131445" y="269875"/>
                  <a:pt x="131445" y="269875"/>
                  <a:pt x="197168" y="269875"/>
                </a:cubicBezTo>
                <a:cubicBezTo>
                  <a:pt x="201034" y="269875"/>
                  <a:pt x="203611" y="271181"/>
                  <a:pt x="206188" y="272486"/>
                </a:cubicBezTo>
                <a:cubicBezTo>
                  <a:pt x="212632" y="275096"/>
                  <a:pt x="216498" y="280318"/>
                  <a:pt x="219075" y="286844"/>
                </a:cubicBezTo>
                <a:cubicBezTo>
                  <a:pt x="221653" y="277707"/>
                  <a:pt x="230673" y="269875"/>
                  <a:pt x="240983" y="269875"/>
                </a:cubicBezTo>
                <a:cubicBezTo>
                  <a:pt x="240983" y="269875"/>
                  <a:pt x="240983" y="269875"/>
                  <a:pt x="306706" y="269875"/>
                </a:cubicBezTo>
                <a:cubicBezTo>
                  <a:pt x="319592" y="269875"/>
                  <a:pt x="328613" y="280318"/>
                  <a:pt x="328613" y="293370"/>
                </a:cubicBezTo>
                <a:cubicBezTo>
                  <a:pt x="328613" y="293370"/>
                  <a:pt x="328613" y="293370"/>
                  <a:pt x="328613" y="328613"/>
                </a:cubicBezTo>
                <a:cubicBezTo>
                  <a:pt x="328613" y="328613"/>
                  <a:pt x="328613" y="328613"/>
                  <a:pt x="0" y="328613"/>
                </a:cubicBezTo>
                <a:cubicBezTo>
                  <a:pt x="0" y="328613"/>
                  <a:pt x="0" y="328613"/>
                  <a:pt x="0" y="293370"/>
                </a:cubicBezTo>
                <a:cubicBezTo>
                  <a:pt x="0" y="280318"/>
                  <a:pt x="9021" y="269875"/>
                  <a:pt x="21907" y="269875"/>
                </a:cubicBezTo>
                <a:close/>
                <a:moveTo>
                  <a:pt x="209550" y="204788"/>
                </a:moveTo>
                <a:lnTo>
                  <a:pt x="230188" y="204788"/>
                </a:lnTo>
                <a:cubicBezTo>
                  <a:pt x="227608" y="211325"/>
                  <a:pt x="225028" y="217862"/>
                  <a:pt x="225028" y="225706"/>
                </a:cubicBezTo>
                <a:cubicBezTo>
                  <a:pt x="225028" y="225706"/>
                  <a:pt x="225028" y="227013"/>
                  <a:pt x="225028" y="227013"/>
                </a:cubicBezTo>
                <a:cubicBezTo>
                  <a:pt x="225028" y="227013"/>
                  <a:pt x="225028" y="227013"/>
                  <a:pt x="213420" y="227013"/>
                </a:cubicBezTo>
                <a:cubicBezTo>
                  <a:pt x="213420" y="227013"/>
                  <a:pt x="213420" y="225706"/>
                  <a:pt x="213420" y="225706"/>
                </a:cubicBezTo>
                <a:cubicBezTo>
                  <a:pt x="213420" y="217862"/>
                  <a:pt x="212130" y="211325"/>
                  <a:pt x="209550" y="204788"/>
                </a:cubicBezTo>
                <a:close/>
                <a:moveTo>
                  <a:pt x="98425" y="204788"/>
                </a:moveTo>
                <a:lnTo>
                  <a:pt x="119063" y="204788"/>
                </a:lnTo>
                <a:cubicBezTo>
                  <a:pt x="116483" y="211325"/>
                  <a:pt x="115193" y="217862"/>
                  <a:pt x="115193" y="225706"/>
                </a:cubicBezTo>
                <a:cubicBezTo>
                  <a:pt x="115193" y="225706"/>
                  <a:pt x="115193" y="227013"/>
                  <a:pt x="115193" y="227013"/>
                </a:cubicBezTo>
                <a:cubicBezTo>
                  <a:pt x="115193" y="227013"/>
                  <a:pt x="115193" y="227013"/>
                  <a:pt x="103584" y="227013"/>
                </a:cubicBezTo>
                <a:cubicBezTo>
                  <a:pt x="103584" y="227013"/>
                  <a:pt x="103584" y="225706"/>
                  <a:pt x="103584" y="225706"/>
                </a:cubicBezTo>
                <a:cubicBezTo>
                  <a:pt x="103584" y="217862"/>
                  <a:pt x="101005" y="211325"/>
                  <a:pt x="98425" y="204788"/>
                </a:cubicBezTo>
                <a:close/>
                <a:moveTo>
                  <a:pt x="274638" y="193675"/>
                </a:moveTo>
                <a:cubicBezTo>
                  <a:pt x="292173" y="193675"/>
                  <a:pt x="306388" y="207890"/>
                  <a:pt x="306388" y="225425"/>
                </a:cubicBezTo>
                <a:cubicBezTo>
                  <a:pt x="306388" y="242960"/>
                  <a:pt x="292173" y="257175"/>
                  <a:pt x="274638" y="257175"/>
                </a:cubicBezTo>
                <a:cubicBezTo>
                  <a:pt x="257103" y="257175"/>
                  <a:pt x="242888" y="242960"/>
                  <a:pt x="242888" y="225425"/>
                </a:cubicBezTo>
                <a:cubicBezTo>
                  <a:pt x="242888" y="207890"/>
                  <a:pt x="257103" y="193675"/>
                  <a:pt x="274638" y="193675"/>
                </a:cubicBezTo>
                <a:close/>
                <a:moveTo>
                  <a:pt x="164307" y="193675"/>
                </a:moveTo>
                <a:cubicBezTo>
                  <a:pt x="181404" y="193675"/>
                  <a:pt x="195264" y="207890"/>
                  <a:pt x="195264" y="225425"/>
                </a:cubicBezTo>
                <a:cubicBezTo>
                  <a:pt x="195264" y="242960"/>
                  <a:pt x="181404" y="257175"/>
                  <a:pt x="164307" y="257175"/>
                </a:cubicBezTo>
                <a:cubicBezTo>
                  <a:pt x="147210" y="257175"/>
                  <a:pt x="133350" y="242960"/>
                  <a:pt x="133350" y="225425"/>
                </a:cubicBezTo>
                <a:cubicBezTo>
                  <a:pt x="133350" y="207890"/>
                  <a:pt x="147210" y="193675"/>
                  <a:pt x="164307" y="193675"/>
                </a:cubicBezTo>
                <a:close/>
                <a:moveTo>
                  <a:pt x="53975" y="193675"/>
                </a:moveTo>
                <a:cubicBezTo>
                  <a:pt x="71510" y="193675"/>
                  <a:pt x="85725" y="207890"/>
                  <a:pt x="85725" y="225425"/>
                </a:cubicBezTo>
                <a:cubicBezTo>
                  <a:pt x="85725" y="242960"/>
                  <a:pt x="71510" y="257175"/>
                  <a:pt x="53975" y="257175"/>
                </a:cubicBezTo>
                <a:cubicBezTo>
                  <a:pt x="36440" y="257175"/>
                  <a:pt x="22225" y="242960"/>
                  <a:pt x="22225" y="225425"/>
                </a:cubicBezTo>
                <a:cubicBezTo>
                  <a:pt x="22225" y="207890"/>
                  <a:pt x="36440" y="193675"/>
                  <a:pt x="53975" y="193675"/>
                </a:cubicBezTo>
                <a:close/>
                <a:moveTo>
                  <a:pt x="155575" y="80963"/>
                </a:moveTo>
                <a:lnTo>
                  <a:pt x="168275" y="80963"/>
                </a:lnTo>
                <a:lnTo>
                  <a:pt x="168275" y="107950"/>
                </a:lnTo>
                <a:lnTo>
                  <a:pt x="195263" y="107950"/>
                </a:lnTo>
                <a:lnTo>
                  <a:pt x="195263" y="119063"/>
                </a:lnTo>
                <a:lnTo>
                  <a:pt x="168275" y="119063"/>
                </a:lnTo>
                <a:lnTo>
                  <a:pt x="168275" y="147638"/>
                </a:lnTo>
                <a:lnTo>
                  <a:pt x="155575" y="147638"/>
                </a:lnTo>
                <a:lnTo>
                  <a:pt x="155575" y="119063"/>
                </a:lnTo>
                <a:lnTo>
                  <a:pt x="130175" y="119063"/>
                </a:lnTo>
                <a:lnTo>
                  <a:pt x="130175" y="107950"/>
                </a:lnTo>
                <a:lnTo>
                  <a:pt x="155575" y="107950"/>
                </a:lnTo>
                <a:close/>
                <a:moveTo>
                  <a:pt x="104775" y="66675"/>
                </a:moveTo>
                <a:lnTo>
                  <a:pt x="119063" y="66675"/>
                </a:lnTo>
                <a:lnTo>
                  <a:pt x="119063" y="147638"/>
                </a:lnTo>
                <a:lnTo>
                  <a:pt x="101600" y="147638"/>
                </a:lnTo>
                <a:lnTo>
                  <a:pt x="101600" y="84137"/>
                </a:lnTo>
                <a:lnTo>
                  <a:pt x="100013" y="84137"/>
                </a:lnTo>
                <a:lnTo>
                  <a:pt x="84137" y="90487"/>
                </a:lnTo>
                <a:lnTo>
                  <a:pt x="84137" y="80962"/>
                </a:lnTo>
                <a:lnTo>
                  <a:pt x="82550" y="76200"/>
                </a:lnTo>
                <a:close/>
                <a:moveTo>
                  <a:pt x="222539" y="63500"/>
                </a:moveTo>
                <a:cubicBezTo>
                  <a:pt x="240723" y="63500"/>
                  <a:pt x="251114" y="75332"/>
                  <a:pt x="251114" y="89793"/>
                </a:cubicBezTo>
                <a:cubicBezTo>
                  <a:pt x="251114" y="102939"/>
                  <a:pt x="240723" y="114771"/>
                  <a:pt x="229033" y="125289"/>
                </a:cubicBezTo>
                <a:cubicBezTo>
                  <a:pt x="229033" y="125289"/>
                  <a:pt x="229033" y="125289"/>
                  <a:pt x="221240" y="131862"/>
                </a:cubicBezTo>
                <a:cubicBezTo>
                  <a:pt x="221240" y="131862"/>
                  <a:pt x="221240" y="131862"/>
                  <a:pt x="252413" y="131862"/>
                </a:cubicBezTo>
                <a:cubicBezTo>
                  <a:pt x="252413" y="131862"/>
                  <a:pt x="252413" y="131862"/>
                  <a:pt x="252413" y="147638"/>
                </a:cubicBezTo>
                <a:cubicBezTo>
                  <a:pt x="252413" y="147638"/>
                  <a:pt x="252413" y="147638"/>
                  <a:pt x="195263" y="147638"/>
                </a:cubicBezTo>
                <a:cubicBezTo>
                  <a:pt x="195263" y="147638"/>
                  <a:pt x="195263" y="147638"/>
                  <a:pt x="195263" y="135806"/>
                </a:cubicBezTo>
                <a:cubicBezTo>
                  <a:pt x="195263" y="135806"/>
                  <a:pt x="195263" y="135806"/>
                  <a:pt x="205654" y="126603"/>
                </a:cubicBezTo>
                <a:cubicBezTo>
                  <a:pt x="222539" y="110827"/>
                  <a:pt x="231631" y="101625"/>
                  <a:pt x="231631" y="91108"/>
                </a:cubicBezTo>
                <a:cubicBezTo>
                  <a:pt x="231631" y="84534"/>
                  <a:pt x="227735" y="79276"/>
                  <a:pt x="218642" y="79276"/>
                </a:cubicBezTo>
                <a:cubicBezTo>
                  <a:pt x="210849" y="79276"/>
                  <a:pt x="205654" y="83220"/>
                  <a:pt x="201757" y="85849"/>
                </a:cubicBezTo>
                <a:cubicBezTo>
                  <a:pt x="201757" y="85849"/>
                  <a:pt x="201757" y="85849"/>
                  <a:pt x="200458" y="85849"/>
                </a:cubicBezTo>
                <a:cubicBezTo>
                  <a:pt x="200458" y="85849"/>
                  <a:pt x="200458" y="85849"/>
                  <a:pt x="195263" y="72702"/>
                </a:cubicBezTo>
                <a:cubicBezTo>
                  <a:pt x="201757" y="67444"/>
                  <a:pt x="210849" y="63500"/>
                  <a:pt x="222539" y="63500"/>
                </a:cubicBezTo>
                <a:close/>
                <a:moveTo>
                  <a:pt x="22740" y="0"/>
                </a:moveTo>
                <a:cubicBezTo>
                  <a:pt x="22740" y="0"/>
                  <a:pt x="22740" y="0"/>
                  <a:pt x="318574" y="0"/>
                </a:cubicBezTo>
                <a:cubicBezTo>
                  <a:pt x="325034" y="0"/>
                  <a:pt x="330201" y="5159"/>
                  <a:pt x="330201" y="11608"/>
                </a:cubicBezTo>
                <a:cubicBezTo>
                  <a:pt x="330201" y="11608"/>
                  <a:pt x="330201" y="11608"/>
                  <a:pt x="330201" y="215405"/>
                </a:cubicBezTo>
                <a:cubicBezTo>
                  <a:pt x="330201" y="220564"/>
                  <a:pt x="327617" y="224434"/>
                  <a:pt x="322450" y="227013"/>
                </a:cubicBezTo>
                <a:cubicBezTo>
                  <a:pt x="322450" y="225723"/>
                  <a:pt x="322450" y="225723"/>
                  <a:pt x="322450" y="225723"/>
                </a:cubicBezTo>
                <a:cubicBezTo>
                  <a:pt x="322450" y="210245"/>
                  <a:pt x="315991" y="197347"/>
                  <a:pt x="306948" y="188317"/>
                </a:cubicBezTo>
                <a:cubicBezTo>
                  <a:pt x="306948" y="188317"/>
                  <a:pt x="306948" y="188317"/>
                  <a:pt x="306948" y="21927"/>
                </a:cubicBezTo>
                <a:cubicBezTo>
                  <a:pt x="306948" y="21927"/>
                  <a:pt x="306948" y="21927"/>
                  <a:pt x="34366" y="21927"/>
                </a:cubicBezTo>
                <a:cubicBezTo>
                  <a:pt x="34366" y="21927"/>
                  <a:pt x="34366" y="21927"/>
                  <a:pt x="34366" y="180578"/>
                </a:cubicBezTo>
                <a:cubicBezTo>
                  <a:pt x="24031" y="185738"/>
                  <a:pt x="16280" y="193477"/>
                  <a:pt x="11113" y="202506"/>
                </a:cubicBezTo>
                <a:cubicBezTo>
                  <a:pt x="11113" y="202506"/>
                  <a:pt x="11113" y="202506"/>
                  <a:pt x="11113" y="11608"/>
                </a:cubicBezTo>
                <a:cubicBezTo>
                  <a:pt x="11113" y="5159"/>
                  <a:pt x="16280" y="0"/>
                  <a:pt x="2274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2" name="ïśļïdè"/>
          <p:cNvSpPr/>
          <p:nvPr/>
        </p:nvSpPr>
        <p:spPr>
          <a:xfrm>
            <a:off x="3687931" y="1976589"/>
            <a:ext cx="523875" cy="521355"/>
          </a:xfrm>
          <a:custGeom>
            <a:avLst/>
            <a:gdLst>
              <a:gd name="connsiteX0" fmla="*/ 21907 w 330201"/>
              <a:gd name="connsiteY0" fmla="*/ 269875 h 328613"/>
              <a:gd name="connsiteX1" fmla="*/ 87630 w 330201"/>
              <a:gd name="connsiteY1" fmla="*/ 269875 h 328613"/>
              <a:gd name="connsiteX2" fmla="*/ 96651 w 330201"/>
              <a:gd name="connsiteY2" fmla="*/ 272486 h 328613"/>
              <a:gd name="connsiteX3" fmla="*/ 109538 w 330201"/>
              <a:gd name="connsiteY3" fmla="*/ 286844 h 328613"/>
              <a:gd name="connsiteX4" fmla="*/ 131445 w 330201"/>
              <a:gd name="connsiteY4" fmla="*/ 269875 h 328613"/>
              <a:gd name="connsiteX5" fmla="*/ 197168 w 330201"/>
              <a:gd name="connsiteY5" fmla="*/ 269875 h 328613"/>
              <a:gd name="connsiteX6" fmla="*/ 206188 w 330201"/>
              <a:gd name="connsiteY6" fmla="*/ 272486 h 328613"/>
              <a:gd name="connsiteX7" fmla="*/ 219075 w 330201"/>
              <a:gd name="connsiteY7" fmla="*/ 286844 h 328613"/>
              <a:gd name="connsiteX8" fmla="*/ 240983 w 330201"/>
              <a:gd name="connsiteY8" fmla="*/ 269875 h 328613"/>
              <a:gd name="connsiteX9" fmla="*/ 306706 w 330201"/>
              <a:gd name="connsiteY9" fmla="*/ 269875 h 328613"/>
              <a:gd name="connsiteX10" fmla="*/ 328613 w 330201"/>
              <a:gd name="connsiteY10" fmla="*/ 293370 h 328613"/>
              <a:gd name="connsiteX11" fmla="*/ 328613 w 330201"/>
              <a:gd name="connsiteY11" fmla="*/ 328613 h 328613"/>
              <a:gd name="connsiteX12" fmla="*/ 0 w 330201"/>
              <a:gd name="connsiteY12" fmla="*/ 328613 h 328613"/>
              <a:gd name="connsiteX13" fmla="*/ 0 w 330201"/>
              <a:gd name="connsiteY13" fmla="*/ 293370 h 328613"/>
              <a:gd name="connsiteX14" fmla="*/ 21907 w 330201"/>
              <a:gd name="connsiteY14" fmla="*/ 269875 h 328613"/>
              <a:gd name="connsiteX15" fmla="*/ 209550 w 330201"/>
              <a:gd name="connsiteY15" fmla="*/ 204788 h 328613"/>
              <a:gd name="connsiteX16" fmla="*/ 230188 w 330201"/>
              <a:gd name="connsiteY16" fmla="*/ 204788 h 328613"/>
              <a:gd name="connsiteX17" fmla="*/ 225028 w 330201"/>
              <a:gd name="connsiteY17" fmla="*/ 225706 h 328613"/>
              <a:gd name="connsiteX18" fmla="*/ 225028 w 330201"/>
              <a:gd name="connsiteY18" fmla="*/ 227013 h 328613"/>
              <a:gd name="connsiteX19" fmla="*/ 213420 w 330201"/>
              <a:gd name="connsiteY19" fmla="*/ 227013 h 328613"/>
              <a:gd name="connsiteX20" fmla="*/ 213420 w 330201"/>
              <a:gd name="connsiteY20" fmla="*/ 225706 h 328613"/>
              <a:gd name="connsiteX21" fmla="*/ 209550 w 330201"/>
              <a:gd name="connsiteY21" fmla="*/ 204788 h 328613"/>
              <a:gd name="connsiteX22" fmla="*/ 98425 w 330201"/>
              <a:gd name="connsiteY22" fmla="*/ 204788 h 328613"/>
              <a:gd name="connsiteX23" fmla="*/ 119063 w 330201"/>
              <a:gd name="connsiteY23" fmla="*/ 204788 h 328613"/>
              <a:gd name="connsiteX24" fmla="*/ 115193 w 330201"/>
              <a:gd name="connsiteY24" fmla="*/ 225706 h 328613"/>
              <a:gd name="connsiteX25" fmla="*/ 115193 w 330201"/>
              <a:gd name="connsiteY25" fmla="*/ 227013 h 328613"/>
              <a:gd name="connsiteX26" fmla="*/ 103584 w 330201"/>
              <a:gd name="connsiteY26" fmla="*/ 227013 h 328613"/>
              <a:gd name="connsiteX27" fmla="*/ 103584 w 330201"/>
              <a:gd name="connsiteY27" fmla="*/ 225706 h 328613"/>
              <a:gd name="connsiteX28" fmla="*/ 98425 w 330201"/>
              <a:gd name="connsiteY28" fmla="*/ 204788 h 328613"/>
              <a:gd name="connsiteX29" fmla="*/ 274638 w 330201"/>
              <a:gd name="connsiteY29" fmla="*/ 193675 h 328613"/>
              <a:gd name="connsiteX30" fmla="*/ 306388 w 330201"/>
              <a:gd name="connsiteY30" fmla="*/ 225425 h 328613"/>
              <a:gd name="connsiteX31" fmla="*/ 274638 w 330201"/>
              <a:gd name="connsiteY31" fmla="*/ 257175 h 328613"/>
              <a:gd name="connsiteX32" fmla="*/ 242888 w 330201"/>
              <a:gd name="connsiteY32" fmla="*/ 225425 h 328613"/>
              <a:gd name="connsiteX33" fmla="*/ 274638 w 330201"/>
              <a:gd name="connsiteY33" fmla="*/ 193675 h 328613"/>
              <a:gd name="connsiteX34" fmla="*/ 164307 w 330201"/>
              <a:gd name="connsiteY34" fmla="*/ 193675 h 328613"/>
              <a:gd name="connsiteX35" fmla="*/ 195264 w 330201"/>
              <a:gd name="connsiteY35" fmla="*/ 225425 h 328613"/>
              <a:gd name="connsiteX36" fmla="*/ 164307 w 330201"/>
              <a:gd name="connsiteY36" fmla="*/ 257175 h 328613"/>
              <a:gd name="connsiteX37" fmla="*/ 133350 w 330201"/>
              <a:gd name="connsiteY37" fmla="*/ 225425 h 328613"/>
              <a:gd name="connsiteX38" fmla="*/ 164307 w 330201"/>
              <a:gd name="connsiteY38" fmla="*/ 193675 h 328613"/>
              <a:gd name="connsiteX39" fmla="*/ 53975 w 330201"/>
              <a:gd name="connsiteY39" fmla="*/ 193675 h 328613"/>
              <a:gd name="connsiteX40" fmla="*/ 85725 w 330201"/>
              <a:gd name="connsiteY40" fmla="*/ 225425 h 328613"/>
              <a:gd name="connsiteX41" fmla="*/ 53975 w 330201"/>
              <a:gd name="connsiteY41" fmla="*/ 257175 h 328613"/>
              <a:gd name="connsiteX42" fmla="*/ 22225 w 330201"/>
              <a:gd name="connsiteY42" fmla="*/ 225425 h 328613"/>
              <a:gd name="connsiteX43" fmla="*/ 53975 w 330201"/>
              <a:gd name="connsiteY43" fmla="*/ 193675 h 328613"/>
              <a:gd name="connsiteX44" fmla="*/ 155575 w 330201"/>
              <a:gd name="connsiteY44" fmla="*/ 80963 h 328613"/>
              <a:gd name="connsiteX45" fmla="*/ 168275 w 330201"/>
              <a:gd name="connsiteY45" fmla="*/ 80963 h 328613"/>
              <a:gd name="connsiteX46" fmla="*/ 168275 w 330201"/>
              <a:gd name="connsiteY46" fmla="*/ 107950 h 328613"/>
              <a:gd name="connsiteX47" fmla="*/ 195263 w 330201"/>
              <a:gd name="connsiteY47" fmla="*/ 107950 h 328613"/>
              <a:gd name="connsiteX48" fmla="*/ 195263 w 330201"/>
              <a:gd name="connsiteY48" fmla="*/ 119063 h 328613"/>
              <a:gd name="connsiteX49" fmla="*/ 168275 w 330201"/>
              <a:gd name="connsiteY49" fmla="*/ 119063 h 328613"/>
              <a:gd name="connsiteX50" fmla="*/ 168275 w 330201"/>
              <a:gd name="connsiteY50" fmla="*/ 147638 h 328613"/>
              <a:gd name="connsiteX51" fmla="*/ 155575 w 330201"/>
              <a:gd name="connsiteY51" fmla="*/ 147638 h 328613"/>
              <a:gd name="connsiteX52" fmla="*/ 155575 w 330201"/>
              <a:gd name="connsiteY52" fmla="*/ 119063 h 328613"/>
              <a:gd name="connsiteX53" fmla="*/ 130175 w 330201"/>
              <a:gd name="connsiteY53" fmla="*/ 119063 h 328613"/>
              <a:gd name="connsiteX54" fmla="*/ 130175 w 330201"/>
              <a:gd name="connsiteY54" fmla="*/ 107950 h 328613"/>
              <a:gd name="connsiteX55" fmla="*/ 155575 w 330201"/>
              <a:gd name="connsiteY55" fmla="*/ 107950 h 328613"/>
              <a:gd name="connsiteX56" fmla="*/ 104775 w 330201"/>
              <a:gd name="connsiteY56" fmla="*/ 66675 h 328613"/>
              <a:gd name="connsiteX57" fmla="*/ 119063 w 330201"/>
              <a:gd name="connsiteY57" fmla="*/ 66675 h 328613"/>
              <a:gd name="connsiteX58" fmla="*/ 119063 w 330201"/>
              <a:gd name="connsiteY58" fmla="*/ 147638 h 328613"/>
              <a:gd name="connsiteX59" fmla="*/ 101600 w 330201"/>
              <a:gd name="connsiteY59" fmla="*/ 147638 h 328613"/>
              <a:gd name="connsiteX60" fmla="*/ 101600 w 330201"/>
              <a:gd name="connsiteY60" fmla="*/ 84137 h 328613"/>
              <a:gd name="connsiteX61" fmla="*/ 100013 w 330201"/>
              <a:gd name="connsiteY61" fmla="*/ 84137 h 328613"/>
              <a:gd name="connsiteX62" fmla="*/ 84137 w 330201"/>
              <a:gd name="connsiteY62" fmla="*/ 90487 h 328613"/>
              <a:gd name="connsiteX63" fmla="*/ 84137 w 330201"/>
              <a:gd name="connsiteY63" fmla="*/ 80962 h 328613"/>
              <a:gd name="connsiteX64" fmla="*/ 82550 w 330201"/>
              <a:gd name="connsiteY64" fmla="*/ 76200 h 328613"/>
              <a:gd name="connsiteX65" fmla="*/ 222539 w 330201"/>
              <a:gd name="connsiteY65" fmla="*/ 63500 h 328613"/>
              <a:gd name="connsiteX66" fmla="*/ 251114 w 330201"/>
              <a:gd name="connsiteY66" fmla="*/ 89793 h 328613"/>
              <a:gd name="connsiteX67" fmla="*/ 229033 w 330201"/>
              <a:gd name="connsiteY67" fmla="*/ 125289 h 328613"/>
              <a:gd name="connsiteX68" fmla="*/ 221240 w 330201"/>
              <a:gd name="connsiteY68" fmla="*/ 131862 h 328613"/>
              <a:gd name="connsiteX69" fmla="*/ 252413 w 330201"/>
              <a:gd name="connsiteY69" fmla="*/ 131862 h 328613"/>
              <a:gd name="connsiteX70" fmla="*/ 252413 w 330201"/>
              <a:gd name="connsiteY70" fmla="*/ 147638 h 328613"/>
              <a:gd name="connsiteX71" fmla="*/ 195263 w 330201"/>
              <a:gd name="connsiteY71" fmla="*/ 147638 h 328613"/>
              <a:gd name="connsiteX72" fmla="*/ 195263 w 330201"/>
              <a:gd name="connsiteY72" fmla="*/ 135806 h 328613"/>
              <a:gd name="connsiteX73" fmla="*/ 205654 w 330201"/>
              <a:gd name="connsiteY73" fmla="*/ 126603 h 328613"/>
              <a:gd name="connsiteX74" fmla="*/ 231631 w 330201"/>
              <a:gd name="connsiteY74" fmla="*/ 91108 h 328613"/>
              <a:gd name="connsiteX75" fmla="*/ 218642 w 330201"/>
              <a:gd name="connsiteY75" fmla="*/ 79276 h 328613"/>
              <a:gd name="connsiteX76" fmla="*/ 201757 w 330201"/>
              <a:gd name="connsiteY76" fmla="*/ 85849 h 328613"/>
              <a:gd name="connsiteX77" fmla="*/ 200458 w 330201"/>
              <a:gd name="connsiteY77" fmla="*/ 85849 h 328613"/>
              <a:gd name="connsiteX78" fmla="*/ 195263 w 330201"/>
              <a:gd name="connsiteY78" fmla="*/ 72702 h 328613"/>
              <a:gd name="connsiteX79" fmla="*/ 222539 w 330201"/>
              <a:gd name="connsiteY79" fmla="*/ 63500 h 328613"/>
              <a:gd name="connsiteX80" fmla="*/ 22740 w 330201"/>
              <a:gd name="connsiteY80" fmla="*/ 0 h 328613"/>
              <a:gd name="connsiteX81" fmla="*/ 318574 w 330201"/>
              <a:gd name="connsiteY81" fmla="*/ 0 h 328613"/>
              <a:gd name="connsiteX82" fmla="*/ 330201 w 330201"/>
              <a:gd name="connsiteY82" fmla="*/ 11608 h 328613"/>
              <a:gd name="connsiteX83" fmla="*/ 330201 w 330201"/>
              <a:gd name="connsiteY83" fmla="*/ 215405 h 328613"/>
              <a:gd name="connsiteX84" fmla="*/ 322450 w 330201"/>
              <a:gd name="connsiteY84" fmla="*/ 227013 h 328613"/>
              <a:gd name="connsiteX85" fmla="*/ 322450 w 330201"/>
              <a:gd name="connsiteY85" fmla="*/ 225723 h 328613"/>
              <a:gd name="connsiteX86" fmla="*/ 306948 w 330201"/>
              <a:gd name="connsiteY86" fmla="*/ 188317 h 328613"/>
              <a:gd name="connsiteX87" fmla="*/ 306948 w 330201"/>
              <a:gd name="connsiteY87" fmla="*/ 21927 h 328613"/>
              <a:gd name="connsiteX88" fmla="*/ 34366 w 330201"/>
              <a:gd name="connsiteY88" fmla="*/ 21927 h 328613"/>
              <a:gd name="connsiteX89" fmla="*/ 34366 w 330201"/>
              <a:gd name="connsiteY89" fmla="*/ 180578 h 328613"/>
              <a:gd name="connsiteX90" fmla="*/ 11113 w 330201"/>
              <a:gd name="connsiteY90" fmla="*/ 202506 h 328613"/>
              <a:gd name="connsiteX91" fmla="*/ 11113 w 330201"/>
              <a:gd name="connsiteY91" fmla="*/ 11608 h 328613"/>
              <a:gd name="connsiteX92" fmla="*/ 22740 w 330201"/>
              <a:gd name="connsiteY92"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0201" h="328613">
                <a:moveTo>
                  <a:pt x="21907" y="269875"/>
                </a:moveTo>
                <a:cubicBezTo>
                  <a:pt x="21907" y="269875"/>
                  <a:pt x="21907" y="269875"/>
                  <a:pt x="87630" y="269875"/>
                </a:cubicBezTo>
                <a:cubicBezTo>
                  <a:pt x="91496" y="269875"/>
                  <a:pt x="94073" y="271181"/>
                  <a:pt x="96651" y="272486"/>
                </a:cubicBezTo>
                <a:cubicBezTo>
                  <a:pt x="103094" y="275096"/>
                  <a:pt x="108249" y="280318"/>
                  <a:pt x="109538" y="286844"/>
                </a:cubicBezTo>
                <a:cubicBezTo>
                  <a:pt x="112115" y="277707"/>
                  <a:pt x="121136" y="269875"/>
                  <a:pt x="131445" y="269875"/>
                </a:cubicBezTo>
                <a:cubicBezTo>
                  <a:pt x="131445" y="269875"/>
                  <a:pt x="131445" y="269875"/>
                  <a:pt x="197168" y="269875"/>
                </a:cubicBezTo>
                <a:cubicBezTo>
                  <a:pt x="201034" y="269875"/>
                  <a:pt x="203611" y="271181"/>
                  <a:pt x="206188" y="272486"/>
                </a:cubicBezTo>
                <a:cubicBezTo>
                  <a:pt x="212632" y="275096"/>
                  <a:pt x="216498" y="280318"/>
                  <a:pt x="219075" y="286844"/>
                </a:cubicBezTo>
                <a:cubicBezTo>
                  <a:pt x="221653" y="277707"/>
                  <a:pt x="230673" y="269875"/>
                  <a:pt x="240983" y="269875"/>
                </a:cubicBezTo>
                <a:cubicBezTo>
                  <a:pt x="240983" y="269875"/>
                  <a:pt x="240983" y="269875"/>
                  <a:pt x="306706" y="269875"/>
                </a:cubicBezTo>
                <a:cubicBezTo>
                  <a:pt x="319592" y="269875"/>
                  <a:pt x="328613" y="280318"/>
                  <a:pt x="328613" y="293370"/>
                </a:cubicBezTo>
                <a:cubicBezTo>
                  <a:pt x="328613" y="293370"/>
                  <a:pt x="328613" y="293370"/>
                  <a:pt x="328613" y="328613"/>
                </a:cubicBezTo>
                <a:cubicBezTo>
                  <a:pt x="328613" y="328613"/>
                  <a:pt x="328613" y="328613"/>
                  <a:pt x="0" y="328613"/>
                </a:cubicBezTo>
                <a:cubicBezTo>
                  <a:pt x="0" y="328613"/>
                  <a:pt x="0" y="328613"/>
                  <a:pt x="0" y="293370"/>
                </a:cubicBezTo>
                <a:cubicBezTo>
                  <a:pt x="0" y="280318"/>
                  <a:pt x="9021" y="269875"/>
                  <a:pt x="21907" y="269875"/>
                </a:cubicBezTo>
                <a:close/>
                <a:moveTo>
                  <a:pt x="209550" y="204788"/>
                </a:moveTo>
                <a:lnTo>
                  <a:pt x="230188" y="204788"/>
                </a:lnTo>
                <a:cubicBezTo>
                  <a:pt x="227608" y="211325"/>
                  <a:pt x="225028" y="217862"/>
                  <a:pt x="225028" y="225706"/>
                </a:cubicBezTo>
                <a:cubicBezTo>
                  <a:pt x="225028" y="225706"/>
                  <a:pt x="225028" y="227013"/>
                  <a:pt x="225028" y="227013"/>
                </a:cubicBezTo>
                <a:cubicBezTo>
                  <a:pt x="225028" y="227013"/>
                  <a:pt x="225028" y="227013"/>
                  <a:pt x="213420" y="227013"/>
                </a:cubicBezTo>
                <a:cubicBezTo>
                  <a:pt x="213420" y="227013"/>
                  <a:pt x="213420" y="225706"/>
                  <a:pt x="213420" y="225706"/>
                </a:cubicBezTo>
                <a:cubicBezTo>
                  <a:pt x="213420" y="217862"/>
                  <a:pt x="212130" y="211325"/>
                  <a:pt x="209550" y="204788"/>
                </a:cubicBezTo>
                <a:close/>
                <a:moveTo>
                  <a:pt x="98425" y="204788"/>
                </a:moveTo>
                <a:lnTo>
                  <a:pt x="119063" y="204788"/>
                </a:lnTo>
                <a:cubicBezTo>
                  <a:pt x="116483" y="211325"/>
                  <a:pt x="115193" y="217862"/>
                  <a:pt x="115193" y="225706"/>
                </a:cubicBezTo>
                <a:cubicBezTo>
                  <a:pt x="115193" y="225706"/>
                  <a:pt x="115193" y="227013"/>
                  <a:pt x="115193" y="227013"/>
                </a:cubicBezTo>
                <a:cubicBezTo>
                  <a:pt x="115193" y="227013"/>
                  <a:pt x="115193" y="227013"/>
                  <a:pt x="103584" y="227013"/>
                </a:cubicBezTo>
                <a:cubicBezTo>
                  <a:pt x="103584" y="227013"/>
                  <a:pt x="103584" y="225706"/>
                  <a:pt x="103584" y="225706"/>
                </a:cubicBezTo>
                <a:cubicBezTo>
                  <a:pt x="103584" y="217862"/>
                  <a:pt x="101005" y="211325"/>
                  <a:pt x="98425" y="204788"/>
                </a:cubicBezTo>
                <a:close/>
                <a:moveTo>
                  <a:pt x="274638" y="193675"/>
                </a:moveTo>
                <a:cubicBezTo>
                  <a:pt x="292173" y="193675"/>
                  <a:pt x="306388" y="207890"/>
                  <a:pt x="306388" y="225425"/>
                </a:cubicBezTo>
                <a:cubicBezTo>
                  <a:pt x="306388" y="242960"/>
                  <a:pt x="292173" y="257175"/>
                  <a:pt x="274638" y="257175"/>
                </a:cubicBezTo>
                <a:cubicBezTo>
                  <a:pt x="257103" y="257175"/>
                  <a:pt x="242888" y="242960"/>
                  <a:pt x="242888" y="225425"/>
                </a:cubicBezTo>
                <a:cubicBezTo>
                  <a:pt x="242888" y="207890"/>
                  <a:pt x="257103" y="193675"/>
                  <a:pt x="274638" y="193675"/>
                </a:cubicBezTo>
                <a:close/>
                <a:moveTo>
                  <a:pt x="164307" y="193675"/>
                </a:moveTo>
                <a:cubicBezTo>
                  <a:pt x="181404" y="193675"/>
                  <a:pt x="195264" y="207890"/>
                  <a:pt x="195264" y="225425"/>
                </a:cubicBezTo>
                <a:cubicBezTo>
                  <a:pt x="195264" y="242960"/>
                  <a:pt x="181404" y="257175"/>
                  <a:pt x="164307" y="257175"/>
                </a:cubicBezTo>
                <a:cubicBezTo>
                  <a:pt x="147210" y="257175"/>
                  <a:pt x="133350" y="242960"/>
                  <a:pt x="133350" y="225425"/>
                </a:cubicBezTo>
                <a:cubicBezTo>
                  <a:pt x="133350" y="207890"/>
                  <a:pt x="147210" y="193675"/>
                  <a:pt x="164307" y="193675"/>
                </a:cubicBezTo>
                <a:close/>
                <a:moveTo>
                  <a:pt x="53975" y="193675"/>
                </a:moveTo>
                <a:cubicBezTo>
                  <a:pt x="71510" y="193675"/>
                  <a:pt x="85725" y="207890"/>
                  <a:pt x="85725" y="225425"/>
                </a:cubicBezTo>
                <a:cubicBezTo>
                  <a:pt x="85725" y="242960"/>
                  <a:pt x="71510" y="257175"/>
                  <a:pt x="53975" y="257175"/>
                </a:cubicBezTo>
                <a:cubicBezTo>
                  <a:pt x="36440" y="257175"/>
                  <a:pt x="22225" y="242960"/>
                  <a:pt x="22225" y="225425"/>
                </a:cubicBezTo>
                <a:cubicBezTo>
                  <a:pt x="22225" y="207890"/>
                  <a:pt x="36440" y="193675"/>
                  <a:pt x="53975" y="193675"/>
                </a:cubicBezTo>
                <a:close/>
                <a:moveTo>
                  <a:pt x="155575" y="80963"/>
                </a:moveTo>
                <a:lnTo>
                  <a:pt x="168275" y="80963"/>
                </a:lnTo>
                <a:lnTo>
                  <a:pt x="168275" y="107950"/>
                </a:lnTo>
                <a:lnTo>
                  <a:pt x="195263" y="107950"/>
                </a:lnTo>
                <a:lnTo>
                  <a:pt x="195263" y="119063"/>
                </a:lnTo>
                <a:lnTo>
                  <a:pt x="168275" y="119063"/>
                </a:lnTo>
                <a:lnTo>
                  <a:pt x="168275" y="147638"/>
                </a:lnTo>
                <a:lnTo>
                  <a:pt x="155575" y="147638"/>
                </a:lnTo>
                <a:lnTo>
                  <a:pt x="155575" y="119063"/>
                </a:lnTo>
                <a:lnTo>
                  <a:pt x="130175" y="119063"/>
                </a:lnTo>
                <a:lnTo>
                  <a:pt x="130175" y="107950"/>
                </a:lnTo>
                <a:lnTo>
                  <a:pt x="155575" y="107950"/>
                </a:lnTo>
                <a:close/>
                <a:moveTo>
                  <a:pt x="104775" y="66675"/>
                </a:moveTo>
                <a:lnTo>
                  <a:pt x="119063" y="66675"/>
                </a:lnTo>
                <a:lnTo>
                  <a:pt x="119063" y="147638"/>
                </a:lnTo>
                <a:lnTo>
                  <a:pt x="101600" y="147638"/>
                </a:lnTo>
                <a:lnTo>
                  <a:pt x="101600" y="84137"/>
                </a:lnTo>
                <a:lnTo>
                  <a:pt x="100013" y="84137"/>
                </a:lnTo>
                <a:lnTo>
                  <a:pt x="84137" y="90487"/>
                </a:lnTo>
                <a:lnTo>
                  <a:pt x="84137" y="80962"/>
                </a:lnTo>
                <a:lnTo>
                  <a:pt x="82550" y="76200"/>
                </a:lnTo>
                <a:close/>
                <a:moveTo>
                  <a:pt x="222539" y="63500"/>
                </a:moveTo>
                <a:cubicBezTo>
                  <a:pt x="240723" y="63500"/>
                  <a:pt x="251114" y="75332"/>
                  <a:pt x="251114" y="89793"/>
                </a:cubicBezTo>
                <a:cubicBezTo>
                  <a:pt x="251114" y="102939"/>
                  <a:pt x="240723" y="114771"/>
                  <a:pt x="229033" y="125289"/>
                </a:cubicBezTo>
                <a:cubicBezTo>
                  <a:pt x="229033" y="125289"/>
                  <a:pt x="229033" y="125289"/>
                  <a:pt x="221240" y="131862"/>
                </a:cubicBezTo>
                <a:cubicBezTo>
                  <a:pt x="221240" y="131862"/>
                  <a:pt x="221240" y="131862"/>
                  <a:pt x="252413" y="131862"/>
                </a:cubicBezTo>
                <a:cubicBezTo>
                  <a:pt x="252413" y="131862"/>
                  <a:pt x="252413" y="131862"/>
                  <a:pt x="252413" y="147638"/>
                </a:cubicBezTo>
                <a:cubicBezTo>
                  <a:pt x="252413" y="147638"/>
                  <a:pt x="252413" y="147638"/>
                  <a:pt x="195263" y="147638"/>
                </a:cubicBezTo>
                <a:cubicBezTo>
                  <a:pt x="195263" y="147638"/>
                  <a:pt x="195263" y="147638"/>
                  <a:pt x="195263" y="135806"/>
                </a:cubicBezTo>
                <a:cubicBezTo>
                  <a:pt x="195263" y="135806"/>
                  <a:pt x="195263" y="135806"/>
                  <a:pt x="205654" y="126603"/>
                </a:cubicBezTo>
                <a:cubicBezTo>
                  <a:pt x="222539" y="110827"/>
                  <a:pt x="231631" y="101625"/>
                  <a:pt x="231631" y="91108"/>
                </a:cubicBezTo>
                <a:cubicBezTo>
                  <a:pt x="231631" y="84534"/>
                  <a:pt x="227735" y="79276"/>
                  <a:pt x="218642" y="79276"/>
                </a:cubicBezTo>
                <a:cubicBezTo>
                  <a:pt x="210849" y="79276"/>
                  <a:pt x="205654" y="83220"/>
                  <a:pt x="201757" y="85849"/>
                </a:cubicBezTo>
                <a:cubicBezTo>
                  <a:pt x="201757" y="85849"/>
                  <a:pt x="201757" y="85849"/>
                  <a:pt x="200458" y="85849"/>
                </a:cubicBezTo>
                <a:cubicBezTo>
                  <a:pt x="200458" y="85849"/>
                  <a:pt x="200458" y="85849"/>
                  <a:pt x="195263" y="72702"/>
                </a:cubicBezTo>
                <a:cubicBezTo>
                  <a:pt x="201757" y="67444"/>
                  <a:pt x="210849" y="63500"/>
                  <a:pt x="222539" y="63500"/>
                </a:cubicBezTo>
                <a:close/>
                <a:moveTo>
                  <a:pt x="22740" y="0"/>
                </a:moveTo>
                <a:cubicBezTo>
                  <a:pt x="22740" y="0"/>
                  <a:pt x="22740" y="0"/>
                  <a:pt x="318574" y="0"/>
                </a:cubicBezTo>
                <a:cubicBezTo>
                  <a:pt x="325034" y="0"/>
                  <a:pt x="330201" y="5159"/>
                  <a:pt x="330201" y="11608"/>
                </a:cubicBezTo>
                <a:cubicBezTo>
                  <a:pt x="330201" y="11608"/>
                  <a:pt x="330201" y="11608"/>
                  <a:pt x="330201" y="215405"/>
                </a:cubicBezTo>
                <a:cubicBezTo>
                  <a:pt x="330201" y="220564"/>
                  <a:pt x="327617" y="224434"/>
                  <a:pt x="322450" y="227013"/>
                </a:cubicBezTo>
                <a:cubicBezTo>
                  <a:pt x="322450" y="225723"/>
                  <a:pt x="322450" y="225723"/>
                  <a:pt x="322450" y="225723"/>
                </a:cubicBezTo>
                <a:cubicBezTo>
                  <a:pt x="322450" y="210245"/>
                  <a:pt x="315991" y="197347"/>
                  <a:pt x="306948" y="188317"/>
                </a:cubicBezTo>
                <a:cubicBezTo>
                  <a:pt x="306948" y="188317"/>
                  <a:pt x="306948" y="188317"/>
                  <a:pt x="306948" y="21927"/>
                </a:cubicBezTo>
                <a:cubicBezTo>
                  <a:pt x="306948" y="21927"/>
                  <a:pt x="306948" y="21927"/>
                  <a:pt x="34366" y="21927"/>
                </a:cubicBezTo>
                <a:cubicBezTo>
                  <a:pt x="34366" y="21927"/>
                  <a:pt x="34366" y="21927"/>
                  <a:pt x="34366" y="180578"/>
                </a:cubicBezTo>
                <a:cubicBezTo>
                  <a:pt x="24031" y="185738"/>
                  <a:pt x="16280" y="193477"/>
                  <a:pt x="11113" y="202506"/>
                </a:cubicBezTo>
                <a:cubicBezTo>
                  <a:pt x="11113" y="202506"/>
                  <a:pt x="11113" y="202506"/>
                  <a:pt x="11113" y="11608"/>
                </a:cubicBezTo>
                <a:cubicBezTo>
                  <a:pt x="11113" y="5159"/>
                  <a:pt x="16280" y="0"/>
                  <a:pt x="2274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3" name="îSḷídé"/>
          <p:cNvSpPr/>
          <p:nvPr/>
        </p:nvSpPr>
        <p:spPr>
          <a:xfrm>
            <a:off x="5841752" y="1976589"/>
            <a:ext cx="523875" cy="521355"/>
          </a:xfrm>
          <a:custGeom>
            <a:avLst/>
            <a:gdLst>
              <a:gd name="connsiteX0" fmla="*/ 21907 w 330201"/>
              <a:gd name="connsiteY0" fmla="*/ 269875 h 328613"/>
              <a:gd name="connsiteX1" fmla="*/ 87630 w 330201"/>
              <a:gd name="connsiteY1" fmla="*/ 269875 h 328613"/>
              <a:gd name="connsiteX2" fmla="*/ 96651 w 330201"/>
              <a:gd name="connsiteY2" fmla="*/ 272486 h 328613"/>
              <a:gd name="connsiteX3" fmla="*/ 109538 w 330201"/>
              <a:gd name="connsiteY3" fmla="*/ 286844 h 328613"/>
              <a:gd name="connsiteX4" fmla="*/ 131445 w 330201"/>
              <a:gd name="connsiteY4" fmla="*/ 269875 h 328613"/>
              <a:gd name="connsiteX5" fmla="*/ 197168 w 330201"/>
              <a:gd name="connsiteY5" fmla="*/ 269875 h 328613"/>
              <a:gd name="connsiteX6" fmla="*/ 206188 w 330201"/>
              <a:gd name="connsiteY6" fmla="*/ 272486 h 328613"/>
              <a:gd name="connsiteX7" fmla="*/ 219075 w 330201"/>
              <a:gd name="connsiteY7" fmla="*/ 286844 h 328613"/>
              <a:gd name="connsiteX8" fmla="*/ 240983 w 330201"/>
              <a:gd name="connsiteY8" fmla="*/ 269875 h 328613"/>
              <a:gd name="connsiteX9" fmla="*/ 306706 w 330201"/>
              <a:gd name="connsiteY9" fmla="*/ 269875 h 328613"/>
              <a:gd name="connsiteX10" fmla="*/ 328613 w 330201"/>
              <a:gd name="connsiteY10" fmla="*/ 293370 h 328613"/>
              <a:gd name="connsiteX11" fmla="*/ 328613 w 330201"/>
              <a:gd name="connsiteY11" fmla="*/ 328613 h 328613"/>
              <a:gd name="connsiteX12" fmla="*/ 0 w 330201"/>
              <a:gd name="connsiteY12" fmla="*/ 328613 h 328613"/>
              <a:gd name="connsiteX13" fmla="*/ 0 w 330201"/>
              <a:gd name="connsiteY13" fmla="*/ 293370 h 328613"/>
              <a:gd name="connsiteX14" fmla="*/ 21907 w 330201"/>
              <a:gd name="connsiteY14" fmla="*/ 269875 h 328613"/>
              <a:gd name="connsiteX15" fmla="*/ 209550 w 330201"/>
              <a:gd name="connsiteY15" fmla="*/ 204788 h 328613"/>
              <a:gd name="connsiteX16" fmla="*/ 230188 w 330201"/>
              <a:gd name="connsiteY16" fmla="*/ 204788 h 328613"/>
              <a:gd name="connsiteX17" fmla="*/ 225028 w 330201"/>
              <a:gd name="connsiteY17" fmla="*/ 225706 h 328613"/>
              <a:gd name="connsiteX18" fmla="*/ 225028 w 330201"/>
              <a:gd name="connsiteY18" fmla="*/ 227013 h 328613"/>
              <a:gd name="connsiteX19" fmla="*/ 213420 w 330201"/>
              <a:gd name="connsiteY19" fmla="*/ 227013 h 328613"/>
              <a:gd name="connsiteX20" fmla="*/ 213420 w 330201"/>
              <a:gd name="connsiteY20" fmla="*/ 225706 h 328613"/>
              <a:gd name="connsiteX21" fmla="*/ 209550 w 330201"/>
              <a:gd name="connsiteY21" fmla="*/ 204788 h 328613"/>
              <a:gd name="connsiteX22" fmla="*/ 98425 w 330201"/>
              <a:gd name="connsiteY22" fmla="*/ 204788 h 328613"/>
              <a:gd name="connsiteX23" fmla="*/ 119063 w 330201"/>
              <a:gd name="connsiteY23" fmla="*/ 204788 h 328613"/>
              <a:gd name="connsiteX24" fmla="*/ 115193 w 330201"/>
              <a:gd name="connsiteY24" fmla="*/ 225706 h 328613"/>
              <a:gd name="connsiteX25" fmla="*/ 115193 w 330201"/>
              <a:gd name="connsiteY25" fmla="*/ 227013 h 328613"/>
              <a:gd name="connsiteX26" fmla="*/ 103584 w 330201"/>
              <a:gd name="connsiteY26" fmla="*/ 227013 h 328613"/>
              <a:gd name="connsiteX27" fmla="*/ 103584 w 330201"/>
              <a:gd name="connsiteY27" fmla="*/ 225706 h 328613"/>
              <a:gd name="connsiteX28" fmla="*/ 98425 w 330201"/>
              <a:gd name="connsiteY28" fmla="*/ 204788 h 328613"/>
              <a:gd name="connsiteX29" fmla="*/ 274638 w 330201"/>
              <a:gd name="connsiteY29" fmla="*/ 193675 h 328613"/>
              <a:gd name="connsiteX30" fmla="*/ 306388 w 330201"/>
              <a:gd name="connsiteY30" fmla="*/ 225425 h 328613"/>
              <a:gd name="connsiteX31" fmla="*/ 274638 w 330201"/>
              <a:gd name="connsiteY31" fmla="*/ 257175 h 328613"/>
              <a:gd name="connsiteX32" fmla="*/ 242888 w 330201"/>
              <a:gd name="connsiteY32" fmla="*/ 225425 h 328613"/>
              <a:gd name="connsiteX33" fmla="*/ 274638 w 330201"/>
              <a:gd name="connsiteY33" fmla="*/ 193675 h 328613"/>
              <a:gd name="connsiteX34" fmla="*/ 164307 w 330201"/>
              <a:gd name="connsiteY34" fmla="*/ 193675 h 328613"/>
              <a:gd name="connsiteX35" fmla="*/ 195264 w 330201"/>
              <a:gd name="connsiteY35" fmla="*/ 225425 h 328613"/>
              <a:gd name="connsiteX36" fmla="*/ 164307 w 330201"/>
              <a:gd name="connsiteY36" fmla="*/ 257175 h 328613"/>
              <a:gd name="connsiteX37" fmla="*/ 133350 w 330201"/>
              <a:gd name="connsiteY37" fmla="*/ 225425 h 328613"/>
              <a:gd name="connsiteX38" fmla="*/ 164307 w 330201"/>
              <a:gd name="connsiteY38" fmla="*/ 193675 h 328613"/>
              <a:gd name="connsiteX39" fmla="*/ 53975 w 330201"/>
              <a:gd name="connsiteY39" fmla="*/ 193675 h 328613"/>
              <a:gd name="connsiteX40" fmla="*/ 85725 w 330201"/>
              <a:gd name="connsiteY40" fmla="*/ 225425 h 328613"/>
              <a:gd name="connsiteX41" fmla="*/ 53975 w 330201"/>
              <a:gd name="connsiteY41" fmla="*/ 257175 h 328613"/>
              <a:gd name="connsiteX42" fmla="*/ 22225 w 330201"/>
              <a:gd name="connsiteY42" fmla="*/ 225425 h 328613"/>
              <a:gd name="connsiteX43" fmla="*/ 53975 w 330201"/>
              <a:gd name="connsiteY43" fmla="*/ 193675 h 328613"/>
              <a:gd name="connsiteX44" fmla="*/ 155575 w 330201"/>
              <a:gd name="connsiteY44" fmla="*/ 80963 h 328613"/>
              <a:gd name="connsiteX45" fmla="*/ 168275 w 330201"/>
              <a:gd name="connsiteY45" fmla="*/ 80963 h 328613"/>
              <a:gd name="connsiteX46" fmla="*/ 168275 w 330201"/>
              <a:gd name="connsiteY46" fmla="*/ 107950 h 328613"/>
              <a:gd name="connsiteX47" fmla="*/ 195263 w 330201"/>
              <a:gd name="connsiteY47" fmla="*/ 107950 h 328613"/>
              <a:gd name="connsiteX48" fmla="*/ 195263 w 330201"/>
              <a:gd name="connsiteY48" fmla="*/ 119063 h 328613"/>
              <a:gd name="connsiteX49" fmla="*/ 168275 w 330201"/>
              <a:gd name="connsiteY49" fmla="*/ 119063 h 328613"/>
              <a:gd name="connsiteX50" fmla="*/ 168275 w 330201"/>
              <a:gd name="connsiteY50" fmla="*/ 147638 h 328613"/>
              <a:gd name="connsiteX51" fmla="*/ 155575 w 330201"/>
              <a:gd name="connsiteY51" fmla="*/ 147638 h 328613"/>
              <a:gd name="connsiteX52" fmla="*/ 155575 w 330201"/>
              <a:gd name="connsiteY52" fmla="*/ 119063 h 328613"/>
              <a:gd name="connsiteX53" fmla="*/ 130175 w 330201"/>
              <a:gd name="connsiteY53" fmla="*/ 119063 h 328613"/>
              <a:gd name="connsiteX54" fmla="*/ 130175 w 330201"/>
              <a:gd name="connsiteY54" fmla="*/ 107950 h 328613"/>
              <a:gd name="connsiteX55" fmla="*/ 155575 w 330201"/>
              <a:gd name="connsiteY55" fmla="*/ 107950 h 328613"/>
              <a:gd name="connsiteX56" fmla="*/ 104775 w 330201"/>
              <a:gd name="connsiteY56" fmla="*/ 66675 h 328613"/>
              <a:gd name="connsiteX57" fmla="*/ 119063 w 330201"/>
              <a:gd name="connsiteY57" fmla="*/ 66675 h 328613"/>
              <a:gd name="connsiteX58" fmla="*/ 119063 w 330201"/>
              <a:gd name="connsiteY58" fmla="*/ 147638 h 328613"/>
              <a:gd name="connsiteX59" fmla="*/ 101600 w 330201"/>
              <a:gd name="connsiteY59" fmla="*/ 147638 h 328613"/>
              <a:gd name="connsiteX60" fmla="*/ 101600 w 330201"/>
              <a:gd name="connsiteY60" fmla="*/ 84137 h 328613"/>
              <a:gd name="connsiteX61" fmla="*/ 100013 w 330201"/>
              <a:gd name="connsiteY61" fmla="*/ 84137 h 328613"/>
              <a:gd name="connsiteX62" fmla="*/ 84137 w 330201"/>
              <a:gd name="connsiteY62" fmla="*/ 90487 h 328613"/>
              <a:gd name="connsiteX63" fmla="*/ 84137 w 330201"/>
              <a:gd name="connsiteY63" fmla="*/ 80962 h 328613"/>
              <a:gd name="connsiteX64" fmla="*/ 82550 w 330201"/>
              <a:gd name="connsiteY64" fmla="*/ 76200 h 328613"/>
              <a:gd name="connsiteX65" fmla="*/ 222539 w 330201"/>
              <a:gd name="connsiteY65" fmla="*/ 63500 h 328613"/>
              <a:gd name="connsiteX66" fmla="*/ 251114 w 330201"/>
              <a:gd name="connsiteY66" fmla="*/ 89793 h 328613"/>
              <a:gd name="connsiteX67" fmla="*/ 229033 w 330201"/>
              <a:gd name="connsiteY67" fmla="*/ 125289 h 328613"/>
              <a:gd name="connsiteX68" fmla="*/ 221240 w 330201"/>
              <a:gd name="connsiteY68" fmla="*/ 131862 h 328613"/>
              <a:gd name="connsiteX69" fmla="*/ 252413 w 330201"/>
              <a:gd name="connsiteY69" fmla="*/ 131862 h 328613"/>
              <a:gd name="connsiteX70" fmla="*/ 252413 w 330201"/>
              <a:gd name="connsiteY70" fmla="*/ 147638 h 328613"/>
              <a:gd name="connsiteX71" fmla="*/ 195263 w 330201"/>
              <a:gd name="connsiteY71" fmla="*/ 147638 h 328613"/>
              <a:gd name="connsiteX72" fmla="*/ 195263 w 330201"/>
              <a:gd name="connsiteY72" fmla="*/ 135806 h 328613"/>
              <a:gd name="connsiteX73" fmla="*/ 205654 w 330201"/>
              <a:gd name="connsiteY73" fmla="*/ 126603 h 328613"/>
              <a:gd name="connsiteX74" fmla="*/ 231631 w 330201"/>
              <a:gd name="connsiteY74" fmla="*/ 91108 h 328613"/>
              <a:gd name="connsiteX75" fmla="*/ 218642 w 330201"/>
              <a:gd name="connsiteY75" fmla="*/ 79276 h 328613"/>
              <a:gd name="connsiteX76" fmla="*/ 201757 w 330201"/>
              <a:gd name="connsiteY76" fmla="*/ 85849 h 328613"/>
              <a:gd name="connsiteX77" fmla="*/ 200458 w 330201"/>
              <a:gd name="connsiteY77" fmla="*/ 85849 h 328613"/>
              <a:gd name="connsiteX78" fmla="*/ 195263 w 330201"/>
              <a:gd name="connsiteY78" fmla="*/ 72702 h 328613"/>
              <a:gd name="connsiteX79" fmla="*/ 222539 w 330201"/>
              <a:gd name="connsiteY79" fmla="*/ 63500 h 328613"/>
              <a:gd name="connsiteX80" fmla="*/ 22740 w 330201"/>
              <a:gd name="connsiteY80" fmla="*/ 0 h 328613"/>
              <a:gd name="connsiteX81" fmla="*/ 318574 w 330201"/>
              <a:gd name="connsiteY81" fmla="*/ 0 h 328613"/>
              <a:gd name="connsiteX82" fmla="*/ 330201 w 330201"/>
              <a:gd name="connsiteY82" fmla="*/ 11608 h 328613"/>
              <a:gd name="connsiteX83" fmla="*/ 330201 w 330201"/>
              <a:gd name="connsiteY83" fmla="*/ 215405 h 328613"/>
              <a:gd name="connsiteX84" fmla="*/ 322450 w 330201"/>
              <a:gd name="connsiteY84" fmla="*/ 227013 h 328613"/>
              <a:gd name="connsiteX85" fmla="*/ 322450 w 330201"/>
              <a:gd name="connsiteY85" fmla="*/ 225723 h 328613"/>
              <a:gd name="connsiteX86" fmla="*/ 306948 w 330201"/>
              <a:gd name="connsiteY86" fmla="*/ 188317 h 328613"/>
              <a:gd name="connsiteX87" fmla="*/ 306948 w 330201"/>
              <a:gd name="connsiteY87" fmla="*/ 21927 h 328613"/>
              <a:gd name="connsiteX88" fmla="*/ 34366 w 330201"/>
              <a:gd name="connsiteY88" fmla="*/ 21927 h 328613"/>
              <a:gd name="connsiteX89" fmla="*/ 34366 w 330201"/>
              <a:gd name="connsiteY89" fmla="*/ 180578 h 328613"/>
              <a:gd name="connsiteX90" fmla="*/ 11113 w 330201"/>
              <a:gd name="connsiteY90" fmla="*/ 202506 h 328613"/>
              <a:gd name="connsiteX91" fmla="*/ 11113 w 330201"/>
              <a:gd name="connsiteY91" fmla="*/ 11608 h 328613"/>
              <a:gd name="connsiteX92" fmla="*/ 22740 w 330201"/>
              <a:gd name="connsiteY92"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0201" h="328613">
                <a:moveTo>
                  <a:pt x="21907" y="269875"/>
                </a:moveTo>
                <a:cubicBezTo>
                  <a:pt x="21907" y="269875"/>
                  <a:pt x="21907" y="269875"/>
                  <a:pt x="87630" y="269875"/>
                </a:cubicBezTo>
                <a:cubicBezTo>
                  <a:pt x="91496" y="269875"/>
                  <a:pt x="94073" y="271181"/>
                  <a:pt x="96651" y="272486"/>
                </a:cubicBezTo>
                <a:cubicBezTo>
                  <a:pt x="103094" y="275096"/>
                  <a:pt x="108249" y="280318"/>
                  <a:pt x="109538" y="286844"/>
                </a:cubicBezTo>
                <a:cubicBezTo>
                  <a:pt x="112115" y="277707"/>
                  <a:pt x="121136" y="269875"/>
                  <a:pt x="131445" y="269875"/>
                </a:cubicBezTo>
                <a:cubicBezTo>
                  <a:pt x="131445" y="269875"/>
                  <a:pt x="131445" y="269875"/>
                  <a:pt x="197168" y="269875"/>
                </a:cubicBezTo>
                <a:cubicBezTo>
                  <a:pt x="201034" y="269875"/>
                  <a:pt x="203611" y="271181"/>
                  <a:pt x="206188" y="272486"/>
                </a:cubicBezTo>
                <a:cubicBezTo>
                  <a:pt x="212632" y="275096"/>
                  <a:pt x="216498" y="280318"/>
                  <a:pt x="219075" y="286844"/>
                </a:cubicBezTo>
                <a:cubicBezTo>
                  <a:pt x="221653" y="277707"/>
                  <a:pt x="230673" y="269875"/>
                  <a:pt x="240983" y="269875"/>
                </a:cubicBezTo>
                <a:cubicBezTo>
                  <a:pt x="240983" y="269875"/>
                  <a:pt x="240983" y="269875"/>
                  <a:pt x="306706" y="269875"/>
                </a:cubicBezTo>
                <a:cubicBezTo>
                  <a:pt x="319592" y="269875"/>
                  <a:pt x="328613" y="280318"/>
                  <a:pt x="328613" y="293370"/>
                </a:cubicBezTo>
                <a:cubicBezTo>
                  <a:pt x="328613" y="293370"/>
                  <a:pt x="328613" y="293370"/>
                  <a:pt x="328613" y="328613"/>
                </a:cubicBezTo>
                <a:cubicBezTo>
                  <a:pt x="328613" y="328613"/>
                  <a:pt x="328613" y="328613"/>
                  <a:pt x="0" y="328613"/>
                </a:cubicBezTo>
                <a:cubicBezTo>
                  <a:pt x="0" y="328613"/>
                  <a:pt x="0" y="328613"/>
                  <a:pt x="0" y="293370"/>
                </a:cubicBezTo>
                <a:cubicBezTo>
                  <a:pt x="0" y="280318"/>
                  <a:pt x="9021" y="269875"/>
                  <a:pt x="21907" y="269875"/>
                </a:cubicBezTo>
                <a:close/>
                <a:moveTo>
                  <a:pt x="209550" y="204788"/>
                </a:moveTo>
                <a:lnTo>
                  <a:pt x="230188" y="204788"/>
                </a:lnTo>
                <a:cubicBezTo>
                  <a:pt x="227608" y="211325"/>
                  <a:pt x="225028" y="217862"/>
                  <a:pt x="225028" y="225706"/>
                </a:cubicBezTo>
                <a:cubicBezTo>
                  <a:pt x="225028" y="225706"/>
                  <a:pt x="225028" y="227013"/>
                  <a:pt x="225028" y="227013"/>
                </a:cubicBezTo>
                <a:cubicBezTo>
                  <a:pt x="225028" y="227013"/>
                  <a:pt x="225028" y="227013"/>
                  <a:pt x="213420" y="227013"/>
                </a:cubicBezTo>
                <a:cubicBezTo>
                  <a:pt x="213420" y="227013"/>
                  <a:pt x="213420" y="225706"/>
                  <a:pt x="213420" y="225706"/>
                </a:cubicBezTo>
                <a:cubicBezTo>
                  <a:pt x="213420" y="217862"/>
                  <a:pt x="212130" y="211325"/>
                  <a:pt x="209550" y="204788"/>
                </a:cubicBezTo>
                <a:close/>
                <a:moveTo>
                  <a:pt x="98425" y="204788"/>
                </a:moveTo>
                <a:lnTo>
                  <a:pt x="119063" y="204788"/>
                </a:lnTo>
                <a:cubicBezTo>
                  <a:pt x="116483" y="211325"/>
                  <a:pt x="115193" y="217862"/>
                  <a:pt x="115193" y="225706"/>
                </a:cubicBezTo>
                <a:cubicBezTo>
                  <a:pt x="115193" y="225706"/>
                  <a:pt x="115193" y="227013"/>
                  <a:pt x="115193" y="227013"/>
                </a:cubicBezTo>
                <a:cubicBezTo>
                  <a:pt x="115193" y="227013"/>
                  <a:pt x="115193" y="227013"/>
                  <a:pt x="103584" y="227013"/>
                </a:cubicBezTo>
                <a:cubicBezTo>
                  <a:pt x="103584" y="227013"/>
                  <a:pt x="103584" y="225706"/>
                  <a:pt x="103584" y="225706"/>
                </a:cubicBezTo>
                <a:cubicBezTo>
                  <a:pt x="103584" y="217862"/>
                  <a:pt x="101005" y="211325"/>
                  <a:pt x="98425" y="204788"/>
                </a:cubicBezTo>
                <a:close/>
                <a:moveTo>
                  <a:pt x="274638" y="193675"/>
                </a:moveTo>
                <a:cubicBezTo>
                  <a:pt x="292173" y="193675"/>
                  <a:pt x="306388" y="207890"/>
                  <a:pt x="306388" y="225425"/>
                </a:cubicBezTo>
                <a:cubicBezTo>
                  <a:pt x="306388" y="242960"/>
                  <a:pt x="292173" y="257175"/>
                  <a:pt x="274638" y="257175"/>
                </a:cubicBezTo>
                <a:cubicBezTo>
                  <a:pt x="257103" y="257175"/>
                  <a:pt x="242888" y="242960"/>
                  <a:pt x="242888" y="225425"/>
                </a:cubicBezTo>
                <a:cubicBezTo>
                  <a:pt x="242888" y="207890"/>
                  <a:pt x="257103" y="193675"/>
                  <a:pt x="274638" y="193675"/>
                </a:cubicBezTo>
                <a:close/>
                <a:moveTo>
                  <a:pt x="164307" y="193675"/>
                </a:moveTo>
                <a:cubicBezTo>
                  <a:pt x="181404" y="193675"/>
                  <a:pt x="195264" y="207890"/>
                  <a:pt x="195264" y="225425"/>
                </a:cubicBezTo>
                <a:cubicBezTo>
                  <a:pt x="195264" y="242960"/>
                  <a:pt x="181404" y="257175"/>
                  <a:pt x="164307" y="257175"/>
                </a:cubicBezTo>
                <a:cubicBezTo>
                  <a:pt x="147210" y="257175"/>
                  <a:pt x="133350" y="242960"/>
                  <a:pt x="133350" y="225425"/>
                </a:cubicBezTo>
                <a:cubicBezTo>
                  <a:pt x="133350" y="207890"/>
                  <a:pt x="147210" y="193675"/>
                  <a:pt x="164307" y="193675"/>
                </a:cubicBezTo>
                <a:close/>
                <a:moveTo>
                  <a:pt x="53975" y="193675"/>
                </a:moveTo>
                <a:cubicBezTo>
                  <a:pt x="71510" y="193675"/>
                  <a:pt x="85725" y="207890"/>
                  <a:pt x="85725" y="225425"/>
                </a:cubicBezTo>
                <a:cubicBezTo>
                  <a:pt x="85725" y="242960"/>
                  <a:pt x="71510" y="257175"/>
                  <a:pt x="53975" y="257175"/>
                </a:cubicBezTo>
                <a:cubicBezTo>
                  <a:pt x="36440" y="257175"/>
                  <a:pt x="22225" y="242960"/>
                  <a:pt x="22225" y="225425"/>
                </a:cubicBezTo>
                <a:cubicBezTo>
                  <a:pt x="22225" y="207890"/>
                  <a:pt x="36440" y="193675"/>
                  <a:pt x="53975" y="193675"/>
                </a:cubicBezTo>
                <a:close/>
                <a:moveTo>
                  <a:pt x="155575" y="80963"/>
                </a:moveTo>
                <a:lnTo>
                  <a:pt x="168275" y="80963"/>
                </a:lnTo>
                <a:lnTo>
                  <a:pt x="168275" y="107950"/>
                </a:lnTo>
                <a:lnTo>
                  <a:pt x="195263" y="107950"/>
                </a:lnTo>
                <a:lnTo>
                  <a:pt x="195263" y="119063"/>
                </a:lnTo>
                <a:lnTo>
                  <a:pt x="168275" y="119063"/>
                </a:lnTo>
                <a:lnTo>
                  <a:pt x="168275" y="147638"/>
                </a:lnTo>
                <a:lnTo>
                  <a:pt x="155575" y="147638"/>
                </a:lnTo>
                <a:lnTo>
                  <a:pt x="155575" y="119063"/>
                </a:lnTo>
                <a:lnTo>
                  <a:pt x="130175" y="119063"/>
                </a:lnTo>
                <a:lnTo>
                  <a:pt x="130175" y="107950"/>
                </a:lnTo>
                <a:lnTo>
                  <a:pt x="155575" y="107950"/>
                </a:lnTo>
                <a:close/>
                <a:moveTo>
                  <a:pt x="104775" y="66675"/>
                </a:moveTo>
                <a:lnTo>
                  <a:pt x="119063" y="66675"/>
                </a:lnTo>
                <a:lnTo>
                  <a:pt x="119063" y="147638"/>
                </a:lnTo>
                <a:lnTo>
                  <a:pt x="101600" y="147638"/>
                </a:lnTo>
                <a:lnTo>
                  <a:pt x="101600" y="84137"/>
                </a:lnTo>
                <a:lnTo>
                  <a:pt x="100013" y="84137"/>
                </a:lnTo>
                <a:lnTo>
                  <a:pt x="84137" y="90487"/>
                </a:lnTo>
                <a:lnTo>
                  <a:pt x="84137" y="80962"/>
                </a:lnTo>
                <a:lnTo>
                  <a:pt x="82550" y="76200"/>
                </a:lnTo>
                <a:close/>
                <a:moveTo>
                  <a:pt x="222539" y="63500"/>
                </a:moveTo>
                <a:cubicBezTo>
                  <a:pt x="240723" y="63500"/>
                  <a:pt x="251114" y="75332"/>
                  <a:pt x="251114" y="89793"/>
                </a:cubicBezTo>
                <a:cubicBezTo>
                  <a:pt x="251114" y="102939"/>
                  <a:pt x="240723" y="114771"/>
                  <a:pt x="229033" y="125289"/>
                </a:cubicBezTo>
                <a:cubicBezTo>
                  <a:pt x="229033" y="125289"/>
                  <a:pt x="229033" y="125289"/>
                  <a:pt x="221240" y="131862"/>
                </a:cubicBezTo>
                <a:cubicBezTo>
                  <a:pt x="221240" y="131862"/>
                  <a:pt x="221240" y="131862"/>
                  <a:pt x="252413" y="131862"/>
                </a:cubicBezTo>
                <a:cubicBezTo>
                  <a:pt x="252413" y="131862"/>
                  <a:pt x="252413" y="131862"/>
                  <a:pt x="252413" y="147638"/>
                </a:cubicBezTo>
                <a:cubicBezTo>
                  <a:pt x="252413" y="147638"/>
                  <a:pt x="252413" y="147638"/>
                  <a:pt x="195263" y="147638"/>
                </a:cubicBezTo>
                <a:cubicBezTo>
                  <a:pt x="195263" y="147638"/>
                  <a:pt x="195263" y="147638"/>
                  <a:pt x="195263" y="135806"/>
                </a:cubicBezTo>
                <a:cubicBezTo>
                  <a:pt x="195263" y="135806"/>
                  <a:pt x="195263" y="135806"/>
                  <a:pt x="205654" y="126603"/>
                </a:cubicBezTo>
                <a:cubicBezTo>
                  <a:pt x="222539" y="110827"/>
                  <a:pt x="231631" y="101625"/>
                  <a:pt x="231631" y="91108"/>
                </a:cubicBezTo>
                <a:cubicBezTo>
                  <a:pt x="231631" y="84534"/>
                  <a:pt x="227735" y="79276"/>
                  <a:pt x="218642" y="79276"/>
                </a:cubicBezTo>
                <a:cubicBezTo>
                  <a:pt x="210849" y="79276"/>
                  <a:pt x="205654" y="83220"/>
                  <a:pt x="201757" y="85849"/>
                </a:cubicBezTo>
                <a:cubicBezTo>
                  <a:pt x="201757" y="85849"/>
                  <a:pt x="201757" y="85849"/>
                  <a:pt x="200458" y="85849"/>
                </a:cubicBezTo>
                <a:cubicBezTo>
                  <a:pt x="200458" y="85849"/>
                  <a:pt x="200458" y="85849"/>
                  <a:pt x="195263" y="72702"/>
                </a:cubicBezTo>
                <a:cubicBezTo>
                  <a:pt x="201757" y="67444"/>
                  <a:pt x="210849" y="63500"/>
                  <a:pt x="222539" y="63500"/>
                </a:cubicBezTo>
                <a:close/>
                <a:moveTo>
                  <a:pt x="22740" y="0"/>
                </a:moveTo>
                <a:cubicBezTo>
                  <a:pt x="22740" y="0"/>
                  <a:pt x="22740" y="0"/>
                  <a:pt x="318574" y="0"/>
                </a:cubicBezTo>
                <a:cubicBezTo>
                  <a:pt x="325034" y="0"/>
                  <a:pt x="330201" y="5159"/>
                  <a:pt x="330201" y="11608"/>
                </a:cubicBezTo>
                <a:cubicBezTo>
                  <a:pt x="330201" y="11608"/>
                  <a:pt x="330201" y="11608"/>
                  <a:pt x="330201" y="215405"/>
                </a:cubicBezTo>
                <a:cubicBezTo>
                  <a:pt x="330201" y="220564"/>
                  <a:pt x="327617" y="224434"/>
                  <a:pt x="322450" y="227013"/>
                </a:cubicBezTo>
                <a:cubicBezTo>
                  <a:pt x="322450" y="225723"/>
                  <a:pt x="322450" y="225723"/>
                  <a:pt x="322450" y="225723"/>
                </a:cubicBezTo>
                <a:cubicBezTo>
                  <a:pt x="322450" y="210245"/>
                  <a:pt x="315991" y="197347"/>
                  <a:pt x="306948" y="188317"/>
                </a:cubicBezTo>
                <a:cubicBezTo>
                  <a:pt x="306948" y="188317"/>
                  <a:pt x="306948" y="188317"/>
                  <a:pt x="306948" y="21927"/>
                </a:cubicBezTo>
                <a:cubicBezTo>
                  <a:pt x="306948" y="21927"/>
                  <a:pt x="306948" y="21927"/>
                  <a:pt x="34366" y="21927"/>
                </a:cubicBezTo>
                <a:cubicBezTo>
                  <a:pt x="34366" y="21927"/>
                  <a:pt x="34366" y="21927"/>
                  <a:pt x="34366" y="180578"/>
                </a:cubicBezTo>
                <a:cubicBezTo>
                  <a:pt x="24031" y="185738"/>
                  <a:pt x="16280" y="193477"/>
                  <a:pt x="11113" y="202506"/>
                </a:cubicBezTo>
                <a:cubicBezTo>
                  <a:pt x="11113" y="202506"/>
                  <a:pt x="11113" y="202506"/>
                  <a:pt x="11113" y="11608"/>
                </a:cubicBezTo>
                <a:cubicBezTo>
                  <a:pt x="11113" y="5159"/>
                  <a:pt x="16280" y="0"/>
                  <a:pt x="2274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4" name="ïṧ1ïḍé"/>
          <p:cNvSpPr/>
          <p:nvPr/>
        </p:nvSpPr>
        <p:spPr>
          <a:xfrm>
            <a:off x="7995573" y="1976589"/>
            <a:ext cx="523875" cy="521355"/>
          </a:xfrm>
          <a:custGeom>
            <a:avLst/>
            <a:gdLst>
              <a:gd name="connsiteX0" fmla="*/ 21907 w 330201"/>
              <a:gd name="connsiteY0" fmla="*/ 269875 h 328613"/>
              <a:gd name="connsiteX1" fmla="*/ 87630 w 330201"/>
              <a:gd name="connsiteY1" fmla="*/ 269875 h 328613"/>
              <a:gd name="connsiteX2" fmla="*/ 96651 w 330201"/>
              <a:gd name="connsiteY2" fmla="*/ 272486 h 328613"/>
              <a:gd name="connsiteX3" fmla="*/ 109538 w 330201"/>
              <a:gd name="connsiteY3" fmla="*/ 286844 h 328613"/>
              <a:gd name="connsiteX4" fmla="*/ 131445 w 330201"/>
              <a:gd name="connsiteY4" fmla="*/ 269875 h 328613"/>
              <a:gd name="connsiteX5" fmla="*/ 197168 w 330201"/>
              <a:gd name="connsiteY5" fmla="*/ 269875 h 328613"/>
              <a:gd name="connsiteX6" fmla="*/ 206188 w 330201"/>
              <a:gd name="connsiteY6" fmla="*/ 272486 h 328613"/>
              <a:gd name="connsiteX7" fmla="*/ 219075 w 330201"/>
              <a:gd name="connsiteY7" fmla="*/ 286844 h 328613"/>
              <a:gd name="connsiteX8" fmla="*/ 240983 w 330201"/>
              <a:gd name="connsiteY8" fmla="*/ 269875 h 328613"/>
              <a:gd name="connsiteX9" fmla="*/ 306706 w 330201"/>
              <a:gd name="connsiteY9" fmla="*/ 269875 h 328613"/>
              <a:gd name="connsiteX10" fmla="*/ 328613 w 330201"/>
              <a:gd name="connsiteY10" fmla="*/ 293370 h 328613"/>
              <a:gd name="connsiteX11" fmla="*/ 328613 w 330201"/>
              <a:gd name="connsiteY11" fmla="*/ 328613 h 328613"/>
              <a:gd name="connsiteX12" fmla="*/ 0 w 330201"/>
              <a:gd name="connsiteY12" fmla="*/ 328613 h 328613"/>
              <a:gd name="connsiteX13" fmla="*/ 0 w 330201"/>
              <a:gd name="connsiteY13" fmla="*/ 293370 h 328613"/>
              <a:gd name="connsiteX14" fmla="*/ 21907 w 330201"/>
              <a:gd name="connsiteY14" fmla="*/ 269875 h 328613"/>
              <a:gd name="connsiteX15" fmla="*/ 209550 w 330201"/>
              <a:gd name="connsiteY15" fmla="*/ 204788 h 328613"/>
              <a:gd name="connsiteX16" fmla="*/ 230188 w 330201"/>
              <a:gd name="connsiteY16" fmla="*/ 204788 h 328613"/>
              <a:gd name="connsiteX17" fmla="*/ 225028 w 330201"/>
              <a:gd name="connsiteY17" fmla="*/ 225706 h 328613"/>
              <a:gd name="connsiteX18" fmla="*/ 225028 w 330201"/>
              <a:gd name="connsiteY18" fmla="*/ 227013 h 328613"/>
              <a:gd name="connsiteX19" fmla="*/ 213420 w 330201"/>
              <a:gd name="connsiteY19" fmla="*/ 227013 h 328613"/>
              <a:gd name="connsiteX20" fmla="*/ 213420 w 330201"/>
              <a:gd name="connsiteY20" fmla="*/ 225706 h 328613"/>
              <a:gd name="connsiteX21" fmla="*/ 209550 w 330201"/>
              <a:gd name="connsiteY21" fmla="*/ 204788 h 328613"/>
              <a:gd name="connsiteX22" fmla="*/ 98425 w 330201"/>
              <a:gd name="connsiteY22" fmla="*/ 204788 h 328613"/>
              <a:gd name="connsiteX23" fmla="*/ 119063 w 330201"/>
              <a:gd name="connsiteY23" fmla="*/ 204788 h 328613"/>
              <a:gd name="connsiteX24" fmla="*/ 115193 w 330201"/>
              <a:gd name="connsiteY24" fmla="*/ 225706 h 328613"/>
              <a:gd name="connsiteX25" fmla="*/ 115193 w 330201"/>
              <a:gd name="connsiteY25" fmla="*/ 227013 h 328613"/>
              <a:gd name="connsiteX26" fmla="*/ 103584 w 330201"/>
              <a:gd name="connsiteY26" fmla="*/ 227013 h 328613"/>
              <a:gd name="connsiteX27" fmla="*/ 103584 w 330201"/>
              <a:gd name="connsiteY27" fmla="*/ 225706 h 328613"/>
              <a:gd name="connsiteX28" fmla="*/ 98425 w 330201"/>
              <a:gd name="connsiteY28" fmla="*/ 204788 h 328613"/>
              <a:gd name="connsiteX29" fmla="*/ 274638 w 330201"/>
              <a:gd name="connsiteY29" fmla="*/ 193675 h 328613"/>
              <a:gd name="connsiteX30" fmla="*/ 306388 w 330201"/>
              <a:gd name="connsiteY30" fmla="*/ 225425 h 328613"/>
              <a:gd name="connsiteX31" fmla="*/ 274638 w 330201"/>
              <a:gd name="connsiteY31" fmla="*/ 257175 h 328613"/>
              <a:gd name="connsiteX32" fmla="*/ 242888 w 330201"/>
              <a:gd name="connsiteY32" fmla="*/ 225425 h 328613"/>
              <a:gd name="connsiteX33" fmla="*/ 274638 w 330201"/>
              <a:gd name="connsiteY33" fmla="*/ 193675 h 328613"/>
              <a:gd name="connsiteX34" fmla="*/ 164307 w 330201"/>
              <a:gd name="connsiteY34" fmla="*/ 193675 h 328613"/>
              <a:gd name="connsiteX35" fmla="*/ 195264 w 330201"/>
              <a:gd name="connsiteY35" fmla="*/ 225425 h 328613"/>
              <a:gd name="connsiteX36" fmla="*/ 164307 w 330201"/>
              <a:gd name="connsiteY36" fmla="*/ 257175 h 328613"/>
              <a:gd name="connsiteX37" fmla="*/ 133350 w 330201"/>
              <a:gd name="connsiteY37" fmla="*/ 225425 h 328613"/>
              <a:gd name="connsiteX38" fmla="*/ 164307 w 330201"/>
              <a:gd name="connsiteY38" fmla="*/ 193675 h 328613"/>
              <a:gd name="connsiteX39" fmla="*/ 53975 w 330201"/>
              <a:gd name="connsiteY39" fmla="*/ 193675 h 328613"/>
              <a:gd name="connsiteX40" fmla="*/ 85725 w 330201"/>
              <a:gd name="connsiteY40" fmla="*/ 225425 h 328613"/>
              <a:gd name="connsiteX41" fmla="*/ 53975 w 330201"/>
              <a:gd name="connsiteY41" fmla="*/ 257175 h 328613"/>
              <a:gd name="connsiteX42" fmla="*/ 22225 w 330201"/>
              <a:gd name="connsiteY42" fmla="*/ 225425 h 328613"/>
              <a:gd name="connsiteX43" fmla="*/ 53975 w 330201"/>
              <a:gd name="connsiteY43" fmla="*/ 193675 h 328613"/>
              <a:gd name="connsiteX44" fmla="*/ 155575 w 330201"/>
              <a:gd name="connsiteY44" fmla="*/ 80963 h 328613"/>
              <a:gd name="connsiteX45" fmla="*/ 168275 w 330201"/>
              <a:gd name="connsiteY45" fmla="*/ 80963 h 328613"/>
              <a:gd name="connsiteX46" fmla="*/ 168275 w 330201"/>
              <a:gd name="connsiteY46" fmla="*/ 107950 h 328613"/>
              <a:gd name="connsiteX47" fmla="*/ 195263 w 330201"/>
              <a:gd name="connsiteY47" fmla="*/ 107950 h 328613"/>
              <a:gd name="connsiteX48" fmla="*/ 195263 w 330201"/>
              <a:gd name="connsiteY48" fmla="*/ 119063 h 328613"/>
              <a:gd name="connsiteX49" fmla="*/ 168275 w 330201"/>
              <a:gd name="connsiteY49" fmla="*/ 119063 h 328613"/>
              <a:gd name="connsiteX50" fmla="*/ 168275 w 330201"/>
              <a:gd name="connsiteY50" fmla="*/ 147638 h 328613"/>
              <a:gd name="connsiteX51" fmla="*/ 155575 w 330201"/>
              <a:gd name="connsiteY51" fmla="*/ 147638 h 328613"/>
              <a:gd name="connsiteX52" fmla="*/ 155575 w 330201"/>
              <a:gd name="connsiteY52" fmla="*/ 119063 h 328613"/>
              <a:gd name="connsiteX53" fmla="*/ 130175 w 330201"/>
              <a:gd name="connsiteY53" fmla="*/ 119063 h 328613"/>
              <a:gd name="connsiteX54" fmla="*/ 130175 w 330201"/>
              <a:gd name="connsiteY54" fmla="*/ 107950 h 328613"/>
              <a:gd name="connsiteX55" fmla="*/ 155575 w 330201"/>
              <a:gd name="connsiteY55" fmla="*/ 107950 h 328613"/>
              <a:gd name="connsiteX56" fmla="*/ 104775 w 330201"/>
              <a:gd name="connsiteY56" fmla="*/ 66675 h 328613"/>
              <a:gd name="connsiteX57" fmla="*/ 119063 w 330201"/>
              <a:gd name="connsiteY57" fmla="*/ 66675 h 328613"/>
              <a:gd name="connsiteX58" fmla="*/ 119063 w 330201"/>
              <a:gd name="connsiteY58" fmla="*/ 147638 h 328613"/>
              <a:gd name="connsiteX59" fmla="*/ 101600 w 330201"/>
              <a:gd name="connsiteY59" fmla="*/ 147638 h 328613"/>
              <a:gd name="connsiteX60" fmla="*/ 101600 w 330201"/>
              <a:gd name="connsiteY60" fmla="*/ 84137 h 328613"/>
              <a:gd name="connsiteX61" fmla="*/ 100013 w 330201"/>
              <a:gd name="connsiteY61" fmla="*/ 84137 h 328613"/>
              <a:gd name="connsiteX62" fmla="*/ 84137 w 330201"/>
              <a:gd name="connsiteY62" fmla="*/ 90487 h 328613"/>
              <a:gd name="connsiteX63" fmla="*/ 84137 w 330201"/>
              <a:gd name="connsiteY63" fmla="*/ 80962 h 328613"/>
              <a:gd name="connsiteX64" fmla="*/ 82550 w 330201"/>
              <a:gd name="connsiteY64" fmla="*/ 76200 h 328613"/>
              <a:gd name="connsiteX65" fmla="*/ 222539 w 330201"/>
              <a:gd name="connsiteY65" fmla="*/ 63500 h 328613"/>
              <a:gd name="connsiteX66" fmla="*/ 251114 w 330201"/>
              <a:gd name="connsiteY66" fmla="*/ 89793 h 328613"/>
              <a:gd name="connsiteX67" fmla="*/ 229033 w 330201"/>
              <a:gd name="connsiteY67" fmla="*/ 125289 h 328613"/>
              <a:gd name="connsiteX68" fmla="*/ 221240 w 330201"/>
              <a:gd name="connsiteY68" fmla="*/ 131862 h 328613"/>
              <a:gd name="connsiteX69" fmla="*/ 252413 w 330201"/>
              <a:gd name="connsiteY69" fmla="*/ 131862 h 328613"/>
              <a:gd name="connsiteX70" fmla="*/ 252413 w 330201"/>
              <a:gd name="connsiteY70" fmla="*/ 147638 h 328613"/>
              <a:gd name="connsiteX71" fmla="*/ 195263 w 330201"/>
              <a:gd name="connsiteY71" fmla="*/ 147638 h 328613"/>
              <a:gd name="connsiteX72" fmla="*/ 195263 w 330201"/>
              <a:gd name="connsiteY72" fmla="*/ 135806 h 328613"/>
              <a:gd name="connsiteX73" fmla="*/ 205654 w 330201"/>
              <a:gd name="connsiteY73" fmla="*/ 126603 h 328613"/>
              <a:gd name="connsiteX74" fmla="*/ 231631 w 330201"/>
              <a:gd name="connsiteY74" fmla="*/ 91108 h 328613"/>
              <a:gd name="connsiteX75" fmla="*/ 218642 w 330201"/>
              <a:gd name="connsiteY75" fmla="*/ 79276 h 328613"/>
              <a:gd name="connsiteX76" fmla="*/ 201757 w 330201"/>
              <a:gd name="connsiteY76" fmla="*/ 85849 h 328613"/>
              <a:gd name="connsiteX77" fmla="*/ 200458 w 330201"/>
              <a:gd name="connsiteY77" fmla="*/ 85849 h 328613"/>
              <a:gd name="connsiteX78" fmla="*/ 195263 w 330201"/>
              <a:gd name="connsiteY78" fmla="*/ 72702 h 328613"/>
              <a:gd name="connsiteX79" fmla="*/ 222539 w 330201"/>
              <a:gd name="connsiteY79" fmla="*/ 63500 h 328613"/>
              <a:gd name="connsiteX80" fmla="*/ 22740 w 330201"/>
              <a:gd name="connsiteY80" fmla="*/ 0 h 328613"/>
              <a:gd name="connsiteX81" fmla="*/ 318574 w 330201"/>
              <a:gd name="connsiteY81" fmla="*/ 0 h 328613"/>
              <a:gd name="connsiteX82" fmla="*/ 330201 w 330201"/>
              <a:gd name="connsiteY82" fmla="*/ 11608 h 328613"/>
              <a:gd name="connsiteX83" fmla="*/ 330201 w 330201"/>
              <a:gd name="connsiteY83" fmla="*/ 215405 h 328613"/>
              <a:gd name="connsiteX84" fmla="*/ 322450 w 330201"/>
              <a:gd name="connsiteY84" fmla="*/ 227013 h 328613"/>
              <a:gd name="connsiteX85" fmla="*/ 322450 w 330201"/>
              <a:gd name="connsiteY85" fmla="*/ 225723 h 328613"/>
              <a:gd name="connsiteX86" fmla="*/ 306948 w 330201"/>
              <a:gd name="connsiteY86" fmla="*/ 188317 h 328613"/>
              <a:gd name="connsiteX87" fmla="*/ 306948 w 330201"/>
              <a:gd name="connsiteY87" fmla="*/ 21927 h 328613"/>
              <a:gd name="connsiteX88" fmla="*/ 34366 w 330201"/>
              <a:gd name="connsiteY88" fmla="*/ 21927 h 328613"/>
              <a:gd name="connsiteX89" fmla="*/ 34366 w 330201"/>
              <a:gd name="connsiteY89" fmla="*/ 180578 h 328613"/>
              <a:gd name="connsiteX90" fmla="*/ 11113 w 330201"/>
              <a:gd name="connsiteY90" fmla="*/ 202506 h 328613"/>
              <a:gd name="connsiteX91" fmla="*/ 11113 w 330201"/>
              <a:gd name="connsiteY91" fmla="*/ 11608 h 328613"/>
              <a:gd name="connsiteX92" fmla="*/ 22740 w 330201"/>
              <a:gd name="connsiteY92"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0201" h="328613">
                <a:moveTo>
                  <a:pt x="21907" y="269875"/>
                </a:moveTo>
                <a:cubicBezTo>
                  <a:pt x="21907" y="269875"/>
                  <a:pt x="21907" y="269875"/>
                  <a:pt x="87630" y="269875"/>
                </a:cubicBezTo>
                <a:cubicBezTo>
                  <a:pt x="91496" y="269875"/>
                  <a:pt x="94073" y="271181"/>
                  <a:pt x="96651" y="272486"/>
                </a:cubicBezTo>
                <a:cubicBezTo>
                  <a:pt x="103094" y="275096"/>
                  <a:pt x="108249" y="280318"/>
                  <a:pt x="109538" y="286844"/>
                </a:cubicBezTo>
                <a:cubicBezTo>
                  <a:pt x="112115" y="277707"/>
                  <a:pt x="121136" y="269875"/>
                  <a:pt x="131445" y="269875"/>
                </a:cubicBezTo>
                <a:cubicBezTo>
                  <a:pt x="131445" y="269875"/>
                  <a:pt x="131445" y="269875"/>
                  <a:pt x="197168" y="269875"/>
                </a:cubicBezTo>
                <a:cubicBezTo>
                  <a:pt x="201034" y="269875"/>
                  <a:pt x="203611" y="271181"/>
                  <a:pt x="206188" y="272486"/>
                </a:cubicBezTo>
                <a:cubicBezTo>
                  <a:pt x="212632" y="275096"/>
                  <a:pt x="216498" y="280318"/>
                  <a:pt x="219075" y="286844"/>
                </a:cubicBezTo>
                <a:cubicBezTo>
                  <a:pt x="221653" y="277707"/>
                  <a:pt x="230673" y="269875"/>
                  <a:pt x="240983" y="269875"/>
                </a:cubicBezTo>
                <a:cubicBezTo>
                  <a:pt x="240983" y="269875"/>
                  <a:pt x="240983" y="269875"/>
                  <a:pt x="306706" y="269875"/>
                </a:cubicBezTo>
                <a:cubicBezTo>
                  <a:pt x="319592" y="269875"/>
                  <a:pt x="328613" y="280318"/>
                  <a:pt x="328613" y="293370"/>
                </a:cubicBezTo>
                <a:cubicBezTo>
                  <a:pt x="328613" y="293370"/>
                  <a:pt x="328613" y="293370"/>
                  <a:pt x="328613" y="328613"/>
                </a:cubicBezTo>
                <a:cubicBezTo>
                  <a:pt x="328613" y="328613"/>
                  <a:pt x="328613" y="328613"/>
                  <a:pt x="0" y="328613"/>
                </a:cubicBezTo>
                <a:cubicBezTo>
                  <a:pt x="0" y="328613"/>
                  <a:pt x="0" y="328613"/>
                  <a:pt x="0" y="293370"/>
                </a:cubicBezTo>
                <a:cubicBezTo>
                  <a:pt x="0" y="280318"/>
                  <a:pt x="9021" y="269875"/>
                  <a:pt x="21907" y="269875"/>
                </a:cubicBezTo>
                <a:close/>
                <a:moveTo>
                  <a:pt x="209550" y="204788"/>
                </a:moveTo>
                <a:lnTo>
                  <a:pt x="230188" y="204788"/>
                </a:lnTo>
                <a:cubicBezTo>
                  <a:pt x="227608" y="211325"/>
                  <a:pt x="225028" y="217862"/>
                  <a:pt x="225028" y="225706"/>
                </a:cubicBezTo>
                <a:cubicBezTo>
                  <a:pt x="225028" y="225706"/>
                  <a:pt x="225028" y="227013"/>
                  <a:pt x="225028" y="227013"/>
                </a:cubicBezTo>
                <a:cubicBezTo>
                  <a:pt x="225028" y="227013"/>
                  <a:pt x="225028" y="227013"/>
                  <a:pt x="213420" y="227013"/>
                </a:cubicBezTo>
                <a:cubicBezTo>
                  <a:pt x="213420" y="227013"/>
                  <a:pt x="213420" y="225706"/>
                  <a:pt x="213420" y="225706"/>
                </a:cubicBezTo>
                <a:cubicBezTo>
                  <a:pt x="213420" y="217862"/>
                  <a:pt x="212130" y="211325"/>
                  <a:pt x="209550" y="204788"/>
                </a:cubicBezTo>
                <a:close/>
                <a:moveTo>
                  <a:pt x="98425" y="204788"/>
                </a:moveTo>
                <a:lnTo>
                  <a:pt x="119063" y="204788"/>
                </a:lnTo>
                <a:cubicBezTo>
                  <a:pt x="116483" y="211325"/>
                  <a:pt x="115193" y="217862"/>
                  <a:pt x="115193" y="225706"/>
                </a:cubicBezTo>
                <a:cubicBezTo>
                  <a:pt x="115193" y="225706"/>
                  <a:pt x="115193" y="227013"/>
                  <a:pt x="115193" y="227013"/>
                </a:cubicBezTo>
                <a:cubicBezTo>
                  <a:pt x="115193" y="227013"/>
                  <a:pt x="115193" y="227013"/>
                  <a:pt x="103584" y="227013"/>
                </a:cubicBezTo>
                <a:cubicBezTo>
                  <a:pt x="103584" y="227013"/>
                  <a:pt x="103584" y="225706"/>
                  <a:pt x="103584" y="225706"/>
                </a:cubicBezTo>
                <a:cubicBezTo>
                  <a:pt x="103584" y="217862"/>
                  <a:pt x="101005" y="211325"/>
                  <a:pt x="98425" y="204788"/>
                </a:cubicBezTo>
                <a:close/>
                <a:moveTo>
                  <a:pt x="274638" y="193675"/>
                </a:moveTo>
                <a:cubicBezTo>
                  <a:pt x="292173" y="193675"/>
                  <a:pt x="306388" y="207890"/>
                  <a:pt x="306388" y="225425"/>
                </a:cubicBezTo>
                <a:cubicBezTo>
                  <a:pt x="306388" y="242960"/>
                  <a:pt x="292173" y="257175"/>
                  <a:pt x="274638" y="257175"/>
                </a:cubicBezTo>
                <a:cubicBezTo>
                  <a:pt x="257103" y="257175"/>
                  <a:pt x="242888" y="242960"/>
                  <a:pt x="242888" y="225425"/>
                </a:cubicBezTo>
                <a:cubicBezTo>
                  <a:pt x="242888" y="207890"/>
                  <a:pt x="257103" y="193675"/>
                  <a:pt x="274638" y="193675"/>
                </a:cubicBezTo>
                <a:close/>
                <a:moveTo>
                  <a:pt x="164307" y="193675"/>
                </a:moveTo>
                <a:cubicBezTo>
                  <a:pt x="181404" y="193675"/>
                  <a:pt x="195264" y="207890"/>
                  <a:pt x="195264" y="225425"/>
                </a:cubicBezTo>
                <a:cubicBezTo>
                  <a:pt x="195264" y="242960"/>
                  <a:pt x="181404" y="257175"/>
                  <a:pt x="164307" y="257175"/>
                </a:cubicBezTo>
                <a:cubicBezTo>
                  <a:pt x="147210" y="257175"/>
                  <a:pt x="133350" y="242960"/>
                  <a:pt x="133350" y="225425"/>
                </a:cubicBezTo>
                <a:cubicBezTo>
                  <a:pt x="133350" y="207890"/>
                  <a:pt x="147210" y="193675"/>
                  <a:pt x="164307" y="193675"/>
                </a:cubicBezTo>
                <a:close/>
                <a:moveTo>
                  <a:pt x="53975" y="193675"/>
                </a:moveTo>
                <a:cubicBezTo>
                  <a:pt x="71510" y="193675"/>
                  <a:pt x="85725" y="207890"/>
                  <a:pt x="85725" y="225425"/>
                </a:cubicBezTo>
                <a:cubicBezTo>
                  <a:pt x="85725" y="242960"/>
                  <a:pt x="71510" y="257175"/>
                  <a:pt x="53975" y="257175"/>
                </a:cubicBezTo>
                <a:cubicBezTo>
                  <a:pt x="36440" y="257175"/>
                  <a:pt x="22225" y="242960"/>
                  <a:pt x="22225" y="225425"/>
                </a:cubicBezTo>
                <a:cubicBezTo>
                  <a:pt x="22225" y="207890"/>
                  <a:pt x="36440" y="193675"/>
                  <a:pt x="53975" y="193675"/>
                </a:cubicBezTo>
                <a:close/>
                <a:moveTo>
                  <a:pt x="155575" y="80963"/>
                </a:moveTo>
                <a:lnTo>
                  <a:pt x="168275" y="80963"/>
                </a:lnTo>
                <a:lnTo>
                  <a:pt x="168275" y="107950"/>
                </a:lnTo>
                <a:lnTo>
                  <a:pt x="195263" y="107950"/>
                </a:lnTo>
                <a:lnTo>
                  <a:pt x="195263" y="119063"/>
                </a:lnTo>
                <a:lnTo>
                  <a:pt x="168275" y="119063"/>
                </a:lnTo>
                <a:lnTo>
                  <a:pt x="168275" y="147638"/>
                </a:lnTo>
                <a:lnTo>
                  <a:pt x="155575" y="147638"/>
                </a:lnTo>
                <a:lnTo>
                  <a:pt x="155575" y="119063"/>
                </a:lnTo>
                <a:lnTo>
                  <a:pt x="130175" y="119063"/>
                </a:lnTo>
                <a:lnTo>
                  <a:pt x="130175" y="107950"/>
                </a:lnTo>
                <a:lnTo>
                  <a:pt x="155575" y="107950"/>
                </a:lnTo>
                <a:close/>
                <a:moveTo>
                  <a:pt x="104775" y="66675"/>
                </a:moveTo>
                <a:lnTo>
                  <a:pt x="119063" y="66675"/>
                </a:lnTo>
                <a:lnTo>
                  <a:pt x="119063" y="147638"/>
                </a:lnTo>
                <a:lnTo>
                  <a:pt x="101600" y="147638"/>
                </a:lnTo>
                <a:lnTo>
                  <a:pt x="101600" y="84137"/>
                </a:lnTo>
                <a:lnTo>
                  <a:pt x="100013" y="84137"/>
                </a:lnTo>
                <a:lnTo>
                  <a:pt x="84137" y="90487"/>
                </a:lnTo>
                <a:lnTo>
                  <a:pt x="84137" y="80962"/>
                </a:lnTo>
                <a:lnTo>
                  <a:pt x="82550" y="76200"/>
                </a:lnTo>
                <a:close/>
                <a:moveTo>
                  <a:pt x="222539" y="63500"/>
                </a:moveTo>
                <a:cubicBezTo>
                  <a:pt x="240723" y="63500"/>
                  <a:pt x="251114" y="75332"/>
                  <a:pt x="251114" y="89793"/>
                </a:cubicBezTo>
                <a:cubicBezTo>
                  <a:pt x="251114" y="102939"/>
                  <a:pt x="240723" y="114771"/>
                  <a:pt x="229033" y="125289"/>
                </a:cubicBezTo>
                <a:cubicBezTo>
                  <a:pt x="229033" y="125289"/>
                  <a:pt x="229033" y="125289"/>
                  <a:pt x="221240" y="131862"/>
                </a:cubicBezTo>
                <a:cubicBezTo>
                  <a:pt x="221240" y="131862"/>
                  <a:pt x="221240" y="131862"/>
                  <a:pt x="252413" y="131862"/>
                </a:cubicBezTo>
                <a:cubicBezTo>
                  <a:pt x="252413" y="131862"/>
                  <a:pt x="252413" y="131862"/>
                  <a:pt x="252413" y="147638"/>
                </a:cubicBezTo>
                <a:cubicBezTo>
                  <a:pt x="252413" y="147638"/>
                  <a:pt x="252413" y="147638"/>
                  <a:pt x="195263" y="147638"/>
                </a:cubicBezTo>
                <a:cubicBezTo>
                  <a:pt x="195263" y="147638"/>
                  <a:pt x="195263" y="147638"/>
                  <a:pt x="195263" y="135806"/>
                </a:cubicBezTo>
                <a:cubicBezTo>
                  <a:pt x="195263" y="135806"/>
                  <a:pt x="195263" y="135806"/>
                  <a:pt x="205654" y="126603"/>
                </a:cubicBezTo>
                <a:cubicBezTo>
                  <a:pt x="222539" y="110827"/>
                  <a:pt x="231631" y="101625"/>
                  <a:pt x="231631" y="91108"/>
                </a:cubicBezTo>
                <a:cubicBezTo>
                  <a:pt x="231631" y="84534"/>
                  <a:pt x="227735" y="79276"/>
                  <a:pt x="218642" y="79276"/>
                </a:cubicBezTo>
                <a:cubicBezTo>
                  <a:pt x="210849" y="79276"/>
                  <a:pt x="205654" y="83220"/>
                  <a:pt x="201757" y="85849"/>
                </a:cubicBezTo>
                <a:cubicBezTo>
                  <a:pt x="201757" y="85849"/>
                  <a:pt x="201757" y="85849"/>
                  <a:pt x="200458" y="85849"/>
                </a:cubicBezTo>
                <a:cubicBezTo>
                  <a:pt x="200458" y="85849"/>
                  <a:pt x="200458" y="85849"/>
                  <a:pt x="195263" y="72702"/>
                </a:cubicBezTo>
                <a:cubicBezTo>
                  <a:pt x="201757" y="67444"/>
                  <a:pt x="210849" y="63500"/>
                  <a:pt x="222539" y="63500"/>
                </a:cubicBezTo>
                <a:close/>
                <a:moveTo>
                  <a:pt x="22740" y="0"/>
                </a:moveTo>
                <a:cubicBezTo>
                  <a:pt x="22740" y="0"/>
                  <a:pt x="22740" y="0"/>
                  <a:pt x="318574" y="0"/>
                </a:cubicBezTo>
                <a:cubicBezTo>
                  <a:pt x="325034" y="0"/>
                  <a:pt x="330201" y="5159"/>
                  <a:pt x="330201" y="11608"/>
                </a:cubicBezTo>
                <a:cubicBezTo>
                  <a:pt x="330201" y="11608"/>
                  <a:pt x="330201" y="11608"/>
                  <a:pt x="330201" y="215405"/>
                </a:cubicBezTo>
                <a:cubicBezTo>
                  <a:pt x="330201" y="220564"/>
                  <a:pt x="327617" y="224434"/>
                  <a:pt x="322450" y="227013"/>
                </a:cubicBezTo>
                <a:cubicBezTo>
                  <a:pt x="322450" y="225723"/>
                  <a:pt x="322450" y="225723"/>
                  <a:pt x="322450" y="225723"/>
                </a:cubicBezTo>
                <a:cubicBezTo>
                  <a:pt x="322450" y="210245"/>
                  <a:pt x="315991" y="197347"/>
                  <a:pt x="306948" y="188317"/>
                </a:cubicBezTo>
                <a:cubicBezTo>
                  <a:pt x="306948" y="188317"/>
                  <a:pt x="306948" y="188317"/>
                  <a:pt x="306948" y="21927"/>
                </a:cubicBezTo>
                <a:cubicBezTo>
                  <a:pt x="306948" y="21927"/>
                  <a:pt x="306948" y="21927"/>
                  <a:pt x="34366" y="21927"/>
                </a:cubicBezTo>
                <a:cubicBezTo>
                  <a:pt x="34366" y="21927"/>
                  <a:pt x="34366" y="21927"/>
                  <a:pt x="34366" y="180578"/>
                </a:cubicBezTo>
                <a:cubicBezTo>
                  <a:pt x="24031" y="185738"/>
                  <a:pt x="16280" y="193477"/>
                  <a:pt x="11113" y="202506"/>
                </a:cubicBezTo>
                <a:cubicBezTo>
                  <a:pt x="11113" y="202506"/>
                  <a:pt x="11113" y="202506"/>
                  <a:pt x="11113" y="11608"/>
                </a:cubicBezTo>
                <a:cubicBezTo>
                  <a:pt x="11113" y="5159"/>
                  <a:pt x="16280" y="0"/>
                  <a:pt x="2274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ïṧļîďé"/>
          <p:cNvSpPr/>
          <p:nvPr/>
        </p:nvSpPr>
        <p:spPr>
          <a:xfrm>
            <a:off x="10149394" y="1976589"/>
            <a:ext cx="523875" cy="521355"/>
          </a:xfrm>
          <a:custGeom>
            <a:avLst/>
            <a:gdLst>
              <a:gd name="connsiteX0" fmla="*/ 21907 w 330201"/>
              <a:gd name="connsiteY0" fmla="*/ 269875 h 328613"/>
              <a:gd name="connsiteX1" fmla="*/ 87630 w 330201"/>
              <a:gd name="connsiteY1" fmla="*/ 269875 h 328613"/>
              <a:gd name="connsiteX2" fmla="*/ 96651 w 330201"/>
              <a:gd name="connsiteY2" fmla="*/ 272486 h 328613"/>
              <a:gd name="connsiteX3" fmla="*/ 109538 w 330201"/>
              <a:gd name="connsiteY3" fmla="*/ 286844 h 328613"/>
              <a:gd name="connsiteX4" fmla="*/ 131445 w 330201"/>
              <a:gd name="connsiteY4" fmla="*/ 269875 h 328613"/>
              <a:gd name="connsiteX5" fmla="*/ 197168 w 330201"/>
              <a:gd name="connsiteY5" fmla="*/ 269875 h 328613"/>
              <a:gd name="connsiteX6" fmla="*/ 206188 w 330201"/>
              <a:gd name="connsiteY6" fmla="*/ 272486 h 328613"/>
              <a:gd name="connsiteX7" fmla="*/ 219075 w 330201"/>
              <a:gd name="connsiteY7" fmla="*/ 286844 h 328613"/>
              <a:gd name="connsiteX8" fmla="*/ 240983 w 330201"/>
              <a:gd name="connsiteY8" fmla="*/ 269875 h 328613"/>
              <a:gd name="connsiteX9" fmla="*/ 306706 w 330201"/>
              <a:gd name="connsiteY9" fmla="*/ 269875 h 328613"/>
              <a:gd name="connsiteX10" fmla="*/ 328613 w 330201"/>
              <a:gd name="connsiteY10" fmla="*/ 293370 h 328613"/>
              <a:gd name="connsiteX11" fmla="*/ 328613 w 330201"/>
              <a:gd name="connsiteY11" fmla="*/ 328613 h 328613"/>
              <a:gd name="connsiteX12" fmla="*/ 0 w 330201"/>
              <a:gd name="connsiteY12" fmla="*/ 328613 h 328613"/>
              <a:gd name="connsiteX13" fmla="*/ 0 w 330201"/>
              <a:gd name="connsiteY13" fmla="*/ 293370 h 328613"/>
              <a:gd name="connsiteX14" fmla="*/ 21907 w 330201"/>
              <a:gd name="connsiteY14" fmla="*/ 269875 h 328613"/>
              <a:gd name="connsiteX15" fmla="*/ 209550 w 330201"/>
              <a:gd name="connsiteY15" fmla="*/ 204788 h 328613"/>
              <a:gd name="connsiteX16" fmla="*/ 230188 w 330201"/>
              <a:gd name="connsiteY16" fmla="*/ 204788 h 328613"/>
              <a:gd name="connsiteX17" fmla="*/ 225028 w 330201"/>
              <a:gd name="connsiteY17" fmla="*/ 225706 h 328613"/>
              <a:gd name="connsiteX18" fmla="*/ 225028 w 330201"/>
              <a:gd name="connsiteY18" fmla="*/ 227013 h 328613"/>
              <a:gd name="connsiteX19" fmla="*/ 213420 w 330201"/>
              <a:gd name="connsiteY19" fmla="*/ 227013 h 328613"/>
              <a:gd name="connsiteX20" fmla="*/ 213420 w 330201"/>
              <a:gd name="connsiteY20" fmla="*/ 225706 h 328613"/>
              <a:gd name="connsiteX21" fmla="*/ 209550 w 330201"/>
              <a:gd name="connsiteY21" fmla="*/ 204788 h 328613"/>
              <a:gd name="connsiteX22" fmla="*/ 98425 w 330201"/>
              <a:gd name="connsiteY22" fmla="*/ 204788 h 328613"/>
              <a:gd name="connsiteX23" fmla="*/ 119063 w 330201"/>
              <a:gd name="connsiteY23" fmla="*/ 204788 h 328613"/>
              <a:gd name="connsiteX24" fmla="*/ 115193 w 330201"/>
              <a:gd name="connsiteY24" fmla="*/ 225706 h 328613"/>
              <a:gd name="connsiteX25" fmla="*/ 115193 w 330201"/>
              <a:gd name="connsiteY25" fmla="*/ 227013 h 328613"/>
              <a:gd name="connsiteX26" fmla="*/ 103584 w 330201"/>
              <a:gd name="connsiteY26" fmla="*/ 227013 h 328613"/>
              <a:gd name="connsiteX27" fmla="*/ 103584 w 330201"/>
              <a:gd name="connsiteY27" fmla="*/ 225706 h 328613"/>
              <a:gd name="connsiteX28" fmla="*/ 98425 w 330201"/>
              <a:gd name="connsiteY28" fmla="*/ 204788 h 328613"/>
              <a:gd name="connsiteX29" fmla="*/ 274638 w 330201"/>
              <a:gd name="connsiteY29" fmla="*/ 193675 h 328613"/>
              <a:gd name="connsiteX30" fmla="*/ 306388 w 330201"/>
              <a:gd name="connsiteY30" fmla="*/ 225425 h 328613"/>
              <a:gd name="connsiteX31" fmla="*/ 274638 w 330201"/>
              <a:gd name="connsiteY31" fmla="*/ 257175 h 328613"/>
              <a:gd name="connsiteX32" fmla="*/ 242888 w 330201"/>
              <a:gd name="connsiteY32" fmla="*/ 225425 h 328613"/>
              <a:gd name="connsiteX33" fmla="*/ 274638 w 330201"/>
              <a:gd name="connsiteY33" fmla="*/ 193675 h 328613"/>
              <a:gd name="connsiteX34" fmla="*/ 164307 w 330201"/>
              <a:gd name="connsiteY34" fmla="*/ 193675 h 328613"/>
              <a:gd name="connsiteX35" fmla="*/ 195264 w 330201"/>
              <a:gd name="connsiteY35" fmla="*/ 225425 h 328613"/>
              <a:gd name="connsiteX36" fmla="*/ 164307 w 330201"/>
              <a:gd name="connsiteY36" fmla="*/ 257175 h 328613"/>
              <a:gd name="connsiteX37" fmla="*/ 133350 w 330201"/>
              <a:gd name="connsiteY37" fmla="*/ 225425 h 328613"/>
              <a:gd name="connsiteX38" fmla="*/ 164307 w 330201"/>
              <a:gd name="connsiteY38" fmla="*/ 193675 h 328613"/>
              <a:gd name="connsiteX39" fmla="*/ 53975 w 330201"/>
              <a:gd name="connsiteY39" fmla="*/ 193675 h 328613"/>
              <a:gd name="connsiteX40" fmla="*/ 85725 w 330201"/>
              <a:gd name="connsiteY40" fmla="*/ 225425 h 328613"/>
              <a:gd name="connsiteX41" fmla="*/ 53975 w 330201"/>
              <a:gd name="connsiteY41" fmla="*/ 257175 h 328613"/>
              <a:gd name="connsiteX42" fmla="*/ 22225 w 330201"/>
              <a:gd name="connsiteY42" fmla="*/ 225425 h 328613"/>
              <a:gd name="connsiteX43" fmla="*/ 53975 w 330201"/>
              <a:gd name="connsiteY43" fmla="*/ 193675 h 328613"/>
              <a:gd name="connsiteX44" fmla="*/ 155575 w 330201"/>
              <a:gd name="connsiteY44" fmla="*/ 80963 h 328613"/>
              <a:gd name="connsiteX45" fmla="*/ 168275 w 330201"/>
              <a:gd name="connsiteY45" fmla="*/ 80963 h 328613"/>
              <a:gd name="connsiteX46" fmla="*/ 168275 w 330201"/>
              <a:gd name="connsiteY46" fmla="*/ 107950 h 328613"/>
              <a:gd name="connsiteX47" fmla="*/ 195263 w 330201"/>
              <a:gd name="connsiteY47" fmla="*/ 107950 h 328613"/>
              <a:gd name="connsiteX48" fmla="*/ 195263 w 330201"/>
              <a:gd name="connsiteY48" fmla="*/ 119063 h 328613"/>
              <a:gd name="connsiteX49" fmla="*/ 168275 w 330201"/>
              <a:gd name="connsiteY49" fmla="*/ 119063 h 328613"/>
              <a:gd name="connsiteX50" fmla="*/ 168275 w 330201"/>
              <a:gd name="connsiteY50" fmla="*/ 147638 h 328613"/>
              <a:gd name="connsiteX51" fmla="*/ 155575 w 330201"/>
              <a:gd name="connsiteY51" fmla="*/ 147638 h 328613"/>
              <a:gd name="connsiteX52" fmla="*/ 155575 w 330201"/>
              <a:gd name="connsiteY52" fmla="*/ 119063 h 328613"/>
              <a:gd name="connsiteX53" fmla="*/ 130175 w 330201"/>
              <a:gd name="connsiteY53" fmla="*/ 119063 h 328613"/>
              <a:gd name="connsiteX54" fmla="*/ 130175 w 330201"/>
              <a:gd name="connsiteY54" fmla="*/ 107950 h 328613"/>
              <a:gd name="connsiteX55" fmla="*/ 155575 w 330201"/>
              <a:gd name="connsiteY55" fmla="*/ 107950 h 328613"/>
              <a:gd name="connsiteX56" fmla="*/ 104775 w 330201"/>
              <a:gd name="connsiteY56" fmla="*/ 66675 h 328613"/>
              <a:gd name="connsiteX57" fmla="*/ 119063 w 330201"/>
              <a:gd name="connsiteY57" fmla="*/ 66675 h 328613"/>
              <a:gd name="connsiteX58" fmla="*/ 119063 w 330201"/>
              <a:gd name="connsiteY58" fmla="*/ 147638 h 328613"/>
              <a:gd name="connsiteX59" fmla="*/ 101600 w 330201"/>
              <a:gd name="connsiteY59" fmla="*/ 147638 h 328613"/>
              <a:gd name="connsiteX60" fmla="*/ 101600 w 330201"/>
              <a:gd name="connsiteY60" fmla="*/ 84137 h 328613"/>
              <a:gd name="connsiteX61" fmla="*/ 100013 w 330201"/>
              <a:gd name="connsiteY61" fmla="*/ 84137 h 328613"/>
              <a:gd name="connsiteX62" fmla="*/ 84137 w 330201"/>
              <a:gd name="connsiteY62" fmla="*/ 90487 h 328613"/>
              <a:gd name="connsiteX63" fmla="*/ 84137 w 330201"/>
              <a:gd name="connsiteY63" fmla="*/ 80962 h 328613"/>
              <a:gd name="connsiteX64" fmla="*/ 82550 w 330201"/>
              <a:gd name="connsiteY64" fmla="*/ 76200 h 328613"/>
              <a:gd name="connsiteX65" fmla="*/ 222539 w 330201"/>
              <a:gd name="connsiteY65" fmla="*/ 63500 h 328613"/>
              <a:gd name="connsiteX66" fmla="*/ 251114 w 330201"/>
              <a:gd name="connsiteY66" fmla="*/ 89793 h 328613"/>
              <a:gd name="connsiteX67" fmla="*/ 229033 w 330201"/>
              <a:gd name="connsiteY67" fmla="*/ 125289 h 328613"/>
              <a:gd name="connsiteX68" fmla="*/ 221240 w 330201"/>
              <a:gd name="connsiteY68" fmla="*/ 131862 h 328613"/>
              <a:gd name="connsiteX69" fmla="*/ 252413 w 330201"/>
              <a:gd name="connsiteY69" fmla="*/ 131862 h 328613"/>
              <a:gd name="connsiteX70" fmla="*/ 252413 w 330201"/>
              <a:gd name="connsiteY70" fmla="*/ 147638 h 328613"/>
              <a:gd name="connsiteX71" fmla="*/ 195263 w 330201"/>
              <a:gd name="connsiteY71" fmla="*/ 147638 h 328613"/>
              <a:gd name="connsiteX72" fmla="*/ 195263 w 330201"/>
              <a:gd name="connsiteY72" fmla="*/ 135806 h 328613"/>
              <a:gd name="connsiteX73" fmla="*/ 205654 w 330201"/>
              <a:gd name="connsiteY73" fmla="*/ 126603 h 328613"/>
              <a:gd name="connsiteX74" fmla="*/ 231631 w 330201"/>
              <a:gd name="connsiteY74" fmla="*/ 91108 h 328613"/>
              <a:gd name="connsiteX75" fmla="*/ 218642 w 330201"/>
              <a:gd name="connsiteY75" fmla="*/ 79276 h 328613"/>
              <a:gd name="connsiteX76" fmla="*/ 201757 w 330201"/>
              <a:gd name="connsiteY76" fmla="*/ 85849 h 328613"/>
              <a:gd name="connsiteX77" fmla="*/ 200458 w 330201"/>
              <a:gd name="connsiteY77" fmla="*/ 85849 h 328613"/>
              <a:gd name="connsiteX78" fmla="*/ 195263 w 330201"/>
              <a:gd name="connsiteY78" fmla="*/ 72702 h 328613"/>
              <a:gd name="connsiteX79" fmla="*/ 222539 w 330201"/>
              <a:gd name="connsiteY79" fmla="*/ 63500 h 328613"/>
              <a:gd name="connsiteX80" fmla="*/ 22740 w 330201"/>
              <a:gd name="connsiteY80" fmla="*/ 0 h 328613"/>
              <a:gd name="connsiteX81" fmla="*/ 318574 w 330201"/>
              <a:gd name="connsiteY81" fmla="*/ 0 h 328613"/>
              <a:gd name="connsiteX82" fmla="*/ 330201 w 330201"/>
              <a:gd name="connsiteY82" fmla="*/ 11608 h 328613"/>
              <a:gd name="connsiteX83" fmla="*/ 330201 w 330201"/>
              <a:gd name="connsiteY83" fmla="*/ 215405 h 328613"/>
              <a:gd name="connsiteX84" fmla="*/ 322450 w 330201"/>
              <a:gd name="connsiteY84" fmla="*/ 227013 h 328613"/>
              <a:gd name="connsiteX85" fmla="*/ 322450 w 330201"/>
              <a:gd name="connsiteY85" fmla="*/ 225723 h 328613"/>
              <a:gd name="connsiteX86" fmla="*/ 306948 w 330201"/>
              <a:gd name="connsiteY86" fmla="*/ 188317 h 328613"/>
              <a:gd name="connsiteX87" fmla="*/ 306948 w 330201"/>
              <a:gd name="connsiteY87" fmla="*/ 21927 h 328613"/>
              <a:gd name="connsiteX88" fmla="*/ 34366 w 330201"/>
              <a:gd name="connsiteY88" fmla="*/ 21927 h 328613"/>
              <a:gd name="connsiteX89" fmla="*/ 34366 w 330201"/>
              <a:gd name="connsiteY89" fmla="*/ 180578 h 328613"/>
              <a:gd name="connsiteX90" fmla="*/ 11113 w 330201"/>
              <a:gd name="connsiteY90" fmla="*/ 202506 h 328613"/>
              <a:gd name="connsiteX91" fmla="*/ 11113 w 330201"/>
              <a:gd name="connsiteY91" fmla="*/ 11608 h 328613"/>
              <a:gd name="connsiteX92" fmla="*/ 22740 w 330201"/>
              <a:gd name="connsiteY92"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0201" h="328613">
                <a:moveTo>
                  <a:pt x="21907" y="269875"/>
                </a:moveTo>
                <a:cubicBezTo>
                  <a:pt x="21907" y="269875"/>
                  <a:pt x="21907" y="269875"/>
                  <a:pt x="87630" y="269875"/>
                </a:cubicBezTo>
                <a:cubicBezTo>
                  <a:pt x="91496" y="269875"/>
                  <a:pt x="94073" y="271181"/>
                  <a:pt x="96651" y="272486"/>
                </a:cubicBezTo>
                <a:cubicBezTo>
                  <a:pt x="103094" y="275096"/>
                  <a:pt x="108249" y="280318"/>
                  <a:pt x="109538" y="286844"/>
                </a:cubicBezTo>
                <a:cubicBezTo>
                  <a:pt x="112115" y="277707"/>
                  <a:pt x="121136" y="269875"/>
                  <a:pt x="131445" y="269875"/>
                </a:cubicBezTo>
                <a:cubicBezTo>
                  <a:pt x="131445" y="269875"/>
                  <a:pt x="131445" y="269875"/>
                  <a:pt x="197168" y="269875"/>
                </a:cubicBezTo>
                <a:cubicBezTo>
                  <a:pt x="201034" y="269875"/>
                  <a:pt x="203611" y="271181"/>
                  <a:pt x="206188" y="272486"/>
                </a:cubicBezTo>
                <a:cubicBezTo>
                  <a:pt x="212632" y="275096"/>
                  <a:pt x="216498" y="280318"/>
                  <a:pt x="219075" y="286844"/>
                </a:cubicBezTo>
                <a:cubicBezTo>
                  <a:pt x="221653" y="277707"/>
                  <a:pt x="230673" y="269875"/>
                  <a:pt x="240983" y="269875"/>
                </a:cubicBezTo>
                <a:cubicBezTo>
                  <a:pt x="240983" y="269875"/>
                  <a:pt x="240983" y="269875"/>
                  <a:pt x="306706" y="269875"/>
                </a:cubicBezTo>
                <a:cubicBezTo>
                  <a:pt x="319592" y="269875"/>
                  <a:pt x="328613" y="280318"/>
                  <a:pt x="328613" y="293370"/>
                </a:cubicBezTo>
                <a:cubicBezTo>
                  <a:pt x="328613" y="293370"/>
                  <a:pt x="328613" y="293370"/>
                  <a:pt x="328613" y="328613"/>
                </a:cubicBezTo>
                <a:cubicBezTo>
                  <a:pt x="328613" y="328613"/>
                  <a:pt x="328613" y="328613"/>
                  <a:pt x="0" y="328613"/>
                </a:cubicBezTo>
                <a:cubicBezTo>
                  <a:pt x="0" y="328613"/>
                  <a:pt x="0" y="328613"/>
                  <a:pt x="0" y="293370"/>
                </a:cubicBezTo>
                <a:cubicBezTo>
                  <a:pt x="0" y="280318"/>
                  <a:pt x="9021" y="269875"/>
                  <a:pt x="21907" y="269875"/>
                </a:cubicBezTo>
                <a:close/>
                <a:moveTo>
                  <a:pt x="209550" y="204788"/>
                </a:moveTo>
                <a:lnTo>
                  <a:pt x="230188" y="204788"/>
                </a:lnTo>
                <a:cubicBezTo>
                  <a:pt x="227608" y="211325"/>
                  <a:pt x="225028" y="217862"/>
                  <a:pt x="225028" y="225706"/>
                </a:cubicBezTo>
                <a:cubicBezTo>
                  <a:pt x="225028" y="225706"/>
                  <a:pt x="225028" y="227013"/>
                  <a:pt x="225028" y="227013"/>
                </a:cubicBezTo>
                <a:cubicBezTo>
                  <a:pt x="225028" y="227013"/>
                  <a:pt x="225028" y="227013"/>
                  <a:pt x="213420" y="227013"/>
                </a:cubicBezTo>
                <a:cubicBezTo>
                  <a:pt x="213420" y="227013"/>
                  <a:pt x="213420" y="225706"/>
                  <a:pt x="213420" y="225706"/>
                </a:cubicBezTo>
                <a:cubicBezTo>
                  <a:pt x="213420" y="217862"/>
                  <a:pt x="212130" y="211325"/>
                  <a:pt x="209550" y="204788"/>
                </a:cubicBezTo>
                <a:close/>
                <a:moveTo>
                  <a:pt x="98425" y="204788"/>
                </a:moveTo>
                <a:lnTo>
                  <a:pt x="119063" y="204788"/>
                </a:lnTo>
                <a:cubicBezTo>
                  <a:pt x="116483" y="211325"/>
                  <a:pt x="115193" y="217862"/>
                  <a:pt x="115193" y="225706"/>
                </a:cubicBezTo>
                <a:cubicBezTo>
                  <a:pt x="115193" y="225706"/>
                  <a:pt x="115193" y="227013"/>
                  <a:pt x="115193" y="227013"/>
                </a:cubicBezTo>
                <a:cubicBezTo>
                  <a:pt x="115193" y="227013"/>
                  <a:pt x="115193" y="227013"/>
                  <a:pt x="103584" y="227013"/>
                </a:cubicBezTo>
                <a:cubicBezTo>
                  <a:pt x="103584" y="227013"/>
                  <a:pt x="103584" y="225706"/>
                  <a:pt x="103584" y="225706"/>
                </a:cubicBezTo>
                <a:cubicBezTo>
                  <a:pt x="103584" y="217862"/>
                  <a:pt x="101005" y="211325"/>
                  <a:pt x="98425" y="204788"/>
                </a:cubicBezTo>
                <a:close/>
                <a:moveTo>
                  <a:pt x="274638" y="193675"/>
                </a:moveTo>
                <a:cubicBezTo>
                  <a:pt x="292173" y="193675"/>
                  <a:pt x="306388" y="207890"/>
                  <a:pt x="306388" y="225425"/>
                </a:cubicBezTo>
                <a:cubicBezTo>
                  <a:pt x="306388" y="242960"/>
                  <a:pt x="292173" y="257175"/>
                  <a:pt x="274638" y="257175"/>
                </a:cubicBezTo>
                <a:cubicBezTo>
                  <a:pt x="257103" y="257175"/>
                  <a:pt x="242888" y="242960"/>
                  <a:pt x="242888" y="225425"/>
                </a:cubicBezTo>
                <a:cubicBezTo>
                  <a:pt x="242888" y="207890"/>
                  <a:pt x="257103" y="193675"/>
                  <a:pt x="274638" y="193675"/>
                </a:cubicBezTo>
                <a:close/>
                <a:moveTo>
                  <a:pt x="164307" y="193675"/>
                </a:moveTo>
                <a:cubicBezTo>
                  <a:pt x="181404" y="193675"/>
                  <a:pt x="195264" y="207890"/>
                  <a:pt x="195264" y="225425"/>
                </a:cubicBezTo>
                <a:cubicBezTo>
                  <a:pt x="195264" y="242960"/>
                  <a:pt x="181404" y="257175"/>
                  <a:pt x="164307" y="257175"/>
                </a:cubicBezTo>
                <a:cubicBezTo>
                  <a:pt x="147210" y="257175"/>
                  <a:pt x="133350" y="242960"/>
                  <a:pt x="133350" y="225425"/>
                </a:cubicBezTo>
                <a:cubicBezTo>
                  <a:pt x="133350" y="207890"/>
                  <a:pt x="147210" y="193675"/>
                  <a:pt x="164307" y="193675"/>
                </a:cubicBezTo>
                <a:close/>
                <a:moveTo>
                  <a:pt x="53975" y="193675"/>
                </a:moveTo>
                <a:cubicBezTo>
                  <a:pt x="71510" y="193675"/>
                  <a:pt x="85725" y="207890"/>
                  <a:pt x="85725" y="225425"/>
                </a:cubicBezTo>
                <a:cubicBezTo>
                  <a:pt x="85725" y="242960"/>
                  <a:pt x="71510" y="257175"/>
                  <a:pt x="53975" y="257175"/>
                </a:cubicBezTo>
                <a:cubicBezTo>
                  <a:pt x="36440" y="257175"/>
                  <a:pt x="22225" y="242960"/>
                  <a:pt x="22225" y="225425"/>
                </a:cubicBezTo>
                <a:cubicBezTo>
                  <a:pt x="22225" y="207890"/>
                  <a:pt x="36440" y="193675"/>
                  <a:pt x="53975" y="193675"/>
                </a:cubicBezTo>
                <a:close/>
                <a:moveTo>
                  <a:pt x="155575" y="80963"/>
                </a:moveTo>
                <a:lnTo>
                  <a:pt x="168275" y="80963"/>
                </a:lnTo>
                <a:lnTo>
                  <a:pt x="168275" y="107950"/>
                </a:lnTo>
                <a:lnTo>
                  <a:pt x="195263" y="107950"/>
                </a:lnTo>
                <a:lnTo>
                  <a:pt x="195263" y="119063"/>
                </a:lnTo>
                <a:lnTo>
                  <a:pt x="168275" y="119063"/>
                </a:lnTo>
                <a:lnTo>
                  <a:pt x="168275" y="147638"/>
                </a:lnTo>
                <a:lnTo>
                  <a:pt x="155575" y="147638"/>
                </a:lnTo>
                <a:lnTo>
                  <a:pt x="155575" y="119063"/>
                </a:lnTo>
                <a:lnTo>
                  <a:pt x="130175" y="119063"/>
                </a:lnTo>
                <a:lnTo>
                  <a:pt x="130175" y="107950"/>
                </a:lnTo>
                <a:lnTo>
                  <a:pt x="155575" y="107950"/>
                </a:lnTo>
                <a:close/>
                <a:moveTo>
                  <a:pt x="104775" y="66675"/>
                </a:moveTo>
                <a:lnTo>
                  <a:pt x="119063" y="66675"/>
                </a:lnTo>
                <a:lnTo>
                  <a:pt x="119063" y="147638"/>
                </a:lnTo>
                <a:lnTo>
                  <a:pt x="101600" y="147638"/>
                </a:lnTo>
                <a:lnTo>
                  <a:pt x="101600" y="84137"/>
                </a:lnTo>
                <a:lnTo>
                  <a:pt x="100013" y="84137"/>
                </a:lnTo>
                <a:lnTo>
                  <a:pt x="84137" y="90487"/>
                </a:lnTo>
                <a:lnTo>
                  <a:pt x="84137" y="80962"/>
                </a:lnTo>
                <a:lnTo>
                  <a:pt x="82550" y="76200"/>
                </a:lnTo>
                <a:close/>
                <a:moveTo>
                  <a:pt x="222539" y="63500"/>
                </a:moveTo>
                <a:cubicBezTo>
                  <a:pt x="240723" y="63500"/>
                  <a:pt x="251114" y="75332"/>
                  <a:pt x="251114" y="89793"/>
                </a:cubicBezTo>
                <a:cubicBezTo>
                  <a:pt x="251114" y="102939"/>
                  <a:pt x="240723" y="114771"/>
                  <a:pt x="229033" y="125289"/>
                </a:cubicBezTo>
                <a:cubicBezTo>
                  <a:pt x="229033" y="125289"/>
                  <a:pt x="229033" y="125289"/>
                  <a:pt x="221240" y="131862"/>
                </a:cubicBezTo>
                <a:cubicBezTo>
                  <a:pt x="221240" y="131862"/>
                  <a:pt x="221240" y="131862"/>
                  <a:pt x="252413" y="131862"/>
                </a:cubicBezTo>
                <a:cubicBezTo>
                  <a:pt x="252413" y="131862"/>
                  <a:pt x="252413" y="131862"/>
                  <a:pt x="252413" y="147638"/>
                </a:cubicBezTo>
                <a:cubicBezTo>
                  <a:pt x="252413" y="147638"/>
                  <a:pt x="252413" y="147638"/>
                  <a:pt x="195263" y="147638"/>
                </a:cubicBezTo>
                <a:cubicBezTo>
                  <a:pt x="195263" y="147638"/>
                  <a:pt x="195263" y="147638"/>
                  <a:pt x="195263" y="135806"/>
                </a:cubicBezTo>
                <a:cubicBezTo>
                  <a:pt x="195263" y="135806"/>
                  <a:pt x="195263" y="135806"/>
                  <a:pt x="205654" y="126603"/>
                </a:cubicBezTo>
                <a:cubicBezTo>
                  <a:pt x="222539" y="110827"/>
                  <a:pt x="231631" y="101625"/>
                  <a:pt x="231631" y="91108"/>
                </a:cubicBezTo>
                <a:cubicBezTo>
                  <a:pt x="231631" y="84534"/>
                  <a:pt x="227735" y="79276"/>
                  <a:pt x="218642" y="79276"/>
                </a:cubicBezTo>
                <a:cubicBezTo>
                  <a:pt x="210849" y="79276"/>
                  <a:pt x="205654" y="83220"/>
                  <a:pt x="201757" y="85849"/>
                </a:cubicBezTo>
                <a:cubicBezTo>
                  <a:pt x="201757" y="85849"/>
                  <a:pt x="201757" y="85849"/>
                  <a:pt x="200458" y="85849"/>
                </a:cubicBezTo>
                <a:cubicBezTo>
                  <a:pt x="200458" y="85849"/>
                  <a:pt x="200458" y="85849"/>
                  <a:pt x="195263" y="72702"/>
                </a:cubicBezTo>
                <a:cubicBezTo>
                  <a:pt x="201757" y="67444"/>
                  <a:pt x="210849" y="63500"/>
                  <a:pt x="222539" y="63500"/>
                </a:cubicBezTo>
                <a:close/>
                <a:moveTo>
                  <a:pt x="22740" y="0"/>
                </a:moveTo>
                <a:cubicBezTo>
                  <a:pt x="22740" y="0"/>
                  <a:pt x="22740" y="0"/>
                  <a:pt x="318574" y="0"/>
                </a:cubicBezTo>
                <a:cubicBezTo>
                  <a:pt x="325034" y="0"/>
                  <a:pt x="330201" y="5159"/>
                  <a:pt x="330201" y="11608"/>
                </a:cubicBezTo>
                <a:cubicBezTo>
                  <a:pt x="330201" y="11608"/>
                  <a:pt x="330201" y="11608"/>
                  <a:pt x="330201" y="215405"/>
                </a:cubicBezTo>
                <a:cubicBezTo>
                  <a:pt x="330201" y="220564"/>
                  <a:pt x="327617" y="224434"/>
                  <a:pt x="322450" y="227013"/>
                </a:cubicBezTo>
                <a:cubicBezTo>
                  <a:pt x="322450" y="225723"/>
                  <a:pt x="322450" y="225723"/>
                  <a:pt x="322450" y="225723"/>
                </a:cubicBezTo>
                <a:cubicBezTo>
                  <a:pt x="322450" y="210245"/>
                  <a:pt x="315991" y="197347"/>
                  <a:pt x="306948" y="188317"/>
                </a:cubicBezTo>
                <a:cubicBezTo>
                  <a:pt x="306948" y="188317"/>
                  <a:pt x="306948" y="188317"/>
                  <a:pt x="306948" y="21927"/>
                </a:cubicBezTo>
                <a:cubicBezTo>
                  <a:pt x="306948" y="21927"/>
                  <a:pt x="306948" y="21927"/>
                  <a:pt x="34366" y="21927"/>
                </a:cubicBezTo>
                <a:cubicBezTo>
                  <a:pt x="34366" y="21927"/>
                  <a:pt x="34366" y="21927"/>
                  <a:pt x="34366" y="180578"/>
                </a:cubicBezTo>
                <a:cubicBezTo>
                  <a:pt x="24031" y="185738"/>
                  <a:pt x="16280" y="193477"/>
                  <a:pt x="11113" y="202506"/>
                </a:cubicBezTo>
                <a:cubicBezTo>
                  <a:pt x="11113" y="202506"/>
                  <a:pt x="11113" y="202506"/>
                  <a:pt x="11113" y="11608"/>
                </a:cubicBezTo>
                <a:cubicBezTo>
                  <a:pt x="11113" y="5159"/>
                  <a:pt x="16280" y="0"/>
                  <a:pt x="2274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í$ľíḍè"/>
          <p:cNvSpPr txBox="1"/>
          <p:nvPr/>
        </p:nvSpPr>
        <p:spPr>
          <a:xfrm>
            <a:off x="1044440" y="3418193"/>
            <a:ext cx="1679509" cy="408161"/>
          </a:xfrm>
          <a:prstGeom prst="rect">
            <a:avLst/>
          </a:prstGeom>
          <a:noFill/>
        </p:spPr>
        <p:txBody>
          <a:bodyPr wrap="none" lIns="90000" tIns="46800" rIns="90000" bIns="46800" rtlCol="0" anchor="b" anchorCtr="0">
            <a:normAutofit/>
          </a:bodyPr>
          <a:lstStyle/>
          <a:p>
            <a:r>
              <a:rPr lang="zh-CN" altLang="en-US" sz="1600" b="1" dirty="0"/>
              <a:t>理解相关特征</a:t>
            </a:r>
          </a:p>
        </p:txBody>
      </p:sp>
      <p:sp>
        <p:nvSpPr>
          <p:cNvPr id="27" name="ïsļïḓê"/>
          <p:cNvSpPr txBox="1"/>
          <p:nvPr/>
        </p:nvSpPr>
        <p:spPr>
          <a:xfrm>
            <a:off x="1044440" y="3826357"/>
            <a:ext cx="1679509" cy="661627"/>
          </a:xfrm>
          <a:prstGeom prst="rect">
            <a:avLst/>
          </a:prstGeom>
          <a:noFill/>
        </p:spPr>
        <p:txBody>
          <a:bodyPr wrap="square" lIns="90000" tIns="46800" rIns="90000" bIns="46800" rtlCol="0">
            <a:noAutofit/>
          </a:bodyPr>
          <a:lstStyle/>
          <a:p>
            <a:pPr marL="171450" indent="-171450">
              <a:lnSpc>
                <a:spcPct val="150000"/>
              </a:lnSpc>
              <a:buFont typeface="Arial" panose="020B0604020202020204" pitchFamily="34" charset="0"/>
              <a:buChar char="•"/>
            </a:pPr>
            <a:r>
              <a:rPr lang="zh-CN" altLang="en-US" sz="1400" dirty="0"/>
              <a:t>这个特征代表的意思</a:t>
            </a:r>
            <a:r>
              <a:rPr lang="en-US" altLang="zh-CN" sz="1400" dirty="0"/>
              <a:t>.</a:t>
            </a:r>
          </a:p>
          <a:p>
            <a:pPr marL="171450" indent="-171450">
              <a:lnSpc>
                <a:spcPct val="150000"/>
              </a:lnSpc>
              <a:buFont typeface="Arial" panose="020B0604020202020204" pitchFamily="34" charset="0"/>
              <a:buChar char="•"/>
            </a:pPr>
            <a:r>
              <a:rPr lang="zh-CN" altLang="en-US" sz="1400" dirty="0"/>
              <a:t>特征与标签可能的联系</a:t>
            </a:r>
          </a:p>
          <a:p>
            <a:pPr marL="171450" indent="-171450">
              <a:lnSpc>
                <a:spcPct val="150000"/>
              </a:lnSpc>
              <a:buFont typeface="Arial" panose="020B0604020202020204" pitchFamily="34" charset="0"/>
              <a:buChar char="•"/>
            </a:pPr>
            <a:r>
              <a:rPr lang="zh-CN" altLang="en-US" sz="1400" dirty="0"/>
              <a:t>对空值等异常值进行清洗处理</a:t>
            </a:r>
          </a:p>
        </p:txBody>
      </p:sp>
      <p:sp>
        <p:nvSpPr>
          <p:cNvPr id="28" name="í$ľíḍè"/>
          <p:cNvSpPr txBox="1"/>
          <p:nvPr/>
        </p:nvSpPr>
        <p:spPr>
          <a:xfrm>
            <a:off x="5023577" y="3316240"/>
            <a:ext cx="1679509" cy="408161"/>
          </a:xfrm>
          <a:prstGeom prst="rect">
            <a:avLst/>
          </a:prstGeom>
          <a:noFill/>
        </p:spPr>
        <p:txBody>
          <a:bodyPr wrap="none" lIns="90000" tIns="46800" rIns="90000" bIns="46800" rtlCol="0" anchor="b" anchorCtr="0">
            <a:normAutofit/>
          </a:bodyPr>
          <a:lstStyle/>
          <a:p>
            <a:r>
              <a:rPr lang="zh-CN" altLang="en-US" sz="1600" b="1" dirty="0"/>
              <a:t>获取地点属性</a:t>
            </a:r>
          </a:p>
        </p:txBody>
      </p:sp>
      <p:sp>
        <p:nvSpPr>
          <p:cNvPr id="29" name="ïsļïḓê"/>
          <p:cNvSpPr txBox="1"/>
          <p:nvPr/>
        </p:nvSpPr>
        <p:spPr>
          <a:xfrm>
            <a:off x="5001997" y="3724404"/>
            <a:ext cx="1679509" cy="661627"/>
          </a:xfrm>
          <a:prstGeom prst="rect">
            <a:avLst/>
          </a:prstGeom>
          <a:noFill/>
        </p:spPr>
        <p:txBody>
          <a:bodyPr wrap="square" lIns="90000" tIns="46800" rIns="90000" bIns="46800" rtlCol="0">
            <a:noAutofit/>
          </a:bodyPr>
          <a:lstStyle/>
          <a:p>
            <a:pPr marL="171450" indent="-171450">
              <a:lnSpc>
                <a:spcPct val="150000"/>
              </a:lnSpc>
              <a:buFont typeface="Arial" panose="020B0604020202020204" pitchFamily="34" charset="0"/>
              <a:buChar char="•"/>
            </a:pPr>
            <a:r>
              <a:rPr lang="zh-CN" altLang="en-US" sz="1400" dirty="0"/>
              <a:t>根据事故地点，获取经纬度</a:t>
            </a:r>
          </a:p>
          <a:p>
            <a:pPr marL="171450" indent="-171450">
              <a:lnSpc>
                <a:spcPct val="150000"/>
              </a:lnSpc>
              <a:buFont typeface="Arial" panose="020B0604020202020204" pitchFamily="34" charset="0"/>
              <a:buChar char="•"/>
            </a:pPr>
            <a:r>
              <a:rPr lang="zh-CN" altLang="en-US" sz="1400" dirty="0"/>
              <a:t>所得数据，用于数据可视化界面</a:t>
            </a:r>
            <a:r>
              <a:rPr lang="en-US" altLang="zh-CN" sz="1400" dirty="0"/>
              <a:t>.</a:t>
            </a:r>
          </a:p>
          <a:p>
            <a:pPr marL="171450" indent="-171450">
              <a:lnSpc>
                <a:spcPct val="150000"/>
              </a:lnSpc>
              <a:buFont typeface="Arial" panose="020B0604020202020204" pitchFamily="34" charset="0"/>
              <a:buChar char="•"/>
            </a:pPr>
            <a:endParaRPr lang="en-US" altLang="zh-CN" sz="1400" dirty="0"/>
          </a:p>
        </p:txBody>
      </p:sp>
      <p:sp>
        <p:nvSpPr>
          <p:cNvPr id="30" name="í$ľíḍè"/>
          <p:cNvSpPr txBox="1"/>
          <p:nvPr/>
        </p:nvSpPr>
        <p:spPr>
          <a:xfrm>
            <a:off x="3198934" y="3840965"/>
            <a:ext cx="1679509" cy="408161"/>
          </a:xfrm>
          <a:prstGeom prst="rect">
            <a:avLst/>
          </a:prstGeom>
          <a:noFill/>
        </p:spPr>
        <p:txBody>
          <a:bodyPr wrap="none" lIns="90000" tIns="46800" rIns="90000" bIns="46800" rtlCol="0" anchor="b" anchorCtr="0">
            <a:normAutofit/>
          </a:bodyPr>
          <a:lstStyle/>
          <a:p>
            <a:r>
              <a:rPr lang="zh-CN" altLang="en-US" sz="1600" b="1" dirty="0"/>
              <a:t>升维</a:t>
            </a:r>
          </a:p>
        </p:txBody>
      </p:sp>
      <p:sp>
        <p:nvSpPr>
          <p:cNvPr id="31" name="ïsļïḓê"/>
          <p:cNvSpPr txBox="1"/>
          <p:nvPr/>
        </p:nvSpPr>
        <p:spPr>
          <a:xfrm>
            <a:off x="3198934" y="4248494"/>
            <a:ext cx="1679509" cy="661627"/>
          </a:xfrm>
          <a:prstGeom prst="rect">
            <a:avLst/>
          </a:prstGeom>
          <a:noFill/>
        </p:spPr>
        <p:txBody>
          <a:bodyPr wrap="square" lIns="90000" tIns="46800" rIns="90000" bIns="46800" rtlCol="0">
            <a:noAutofit/>
          </a:bodyPr>
          <a:lstStyle/>
          <a:p>
            <a:pPr marL="171450" indent="-171450">
              <a:lnSpc>
                <a:spcPct val="150000"/>
              </a:lnSpc>
              <a:buFont typeface="Arial" panose="020B0604020202020204" pitchFamily="34" charset="0"/>
              <a:buChar char="•"/>
            </a:pPr>
            <a:r>
              <a:rPr lang="zh-CN" altLang="en-US" sz="1400" dirty="0"/>
              <a:t>事故地点拆分为地点种类与相距距离</a:t>
            </a:r>
            <a:endParaRPr lang="en-US" altLang="zh-CN" sz="1400" dirty="0"/>
          </a:p>
          <a:p>
            <a:pPr marL="171450" indent="-171450">
              <a:lnSpc>
                <a:spcPct val="150000"/>
              </a:lnSpc>
              <a:buFont typeface="Arial" panose="020B0604020202020204" pitchFamily="34" charset="0"/>
              <a:buChar char="•"/>
            </a:pPr>
            <a:r>
              <a:rPr lang="zh-CN" altLang="en-US" sz="1400" dirty="0"/>
              <a:t>事故日期拆分为事故发生日期与事故发生时刻</a:t>
            </a:r>
          </a:p>
        </p:txBody>
      </p:sp>
      <p:sp>
        <p:nvSpPr>
          <p:cNvPr id="32" name="í$ľíḍè"/>
          <p:cNvSpPr txBox="1"/>
          <p:nvPr/>
        </p:nvSpPr>
        <p:spPr>
          <a:xfrm>
            <a:off x="7534957" y="3840965"/>
            <a:ext cx="1679509" cy="408161"/>
          </a:xfrm>
          <a:prstGeom prst="rect">
            <a:avLst/>
          </a:prstGeom>
          <a:noFill/>
        </p:spPr>
        <p:txBody>
          <a:bodyPr wrap="none" lIns="90000" tIns="46800" rIns="90000" bIns="46800" rtlCol="0" anchor="b" anchorCtr="0">
            <a:normAutofit/>
          </a:bodyPr>
          <a:lstStyle/>
          <a:p>
            <a:pPr algn="l"/>
            <a:r>
              <a:rPr lang="zh-CN" altLang="en-US" sz="1600" b="1" dirty="0">
                <a:sym typeface="+mn-ea"/>
              </a:rPr>
              <a:t>数值化特征</a:t>
            </a:r>
            <a:endParaRPr lang="en-US" altLang="zh-CN" sz="1600" b="1" dirty="0"/>
          </a:p>
        </p:txBody>
      </p:sp>
      <p:sp>
        <p:nvSpPr>
          <p:cNvPr id="33" name="ïsļïḓê"/>
          <p:cNvSpPr txBox="1"/>
          <p:nvPr/>
        </p:nvSpPr>
        <p:spPr>
          <a:xfrm>
            <a:off x="7534957" y="4249129"/>
            <a:ext cx="1679509" cy="661627"/>
          </a:xfrm>
          <a:prstGeom prst="rect">
            <a:avLst/>
          </a:prstGeom>
          <a:noFill/>
        </p:spPr>
        <p:txBody>
          <a:bodyPr wrap="square" lIns="90000" tIns="46800" rIns="90000" bIns="46800" rtlCol="0">
            <a:noAutofit/>
          </a:bodyPr>
          <a:lstStyle/>
          <a:p>
            <a:pPr marL="171450" indent="-171450">
              <a:lnSpc>
                <a:spcPct val="150000"/>
              </a:lnSpc>
              <a:buFont typeface="Arial" panose="020B0604020202020204" pitchFamily="34" charset="0"/>
              <a:buChar char="•"/>
            </a:pPr>
            <a:r>
              <a:rPr lang="zh-CN" altLang="en-US" sz="1400" dirty="0"/>
              <a:t>中文文字转数字</a:t>
            </a:r>
          </a:p>
          <a:p>
            <a:pPr marL="171450" indent="-171450">
              <a:lnSpc>
                <a:spcPct val="150000"/>
              </a:lnSpc>
              <a:buFont typeface="Arial" panose="020B0604020202020204" pitchFamily="34" charset="0"/>
              <a:buChar char="•"/>
            </a:pPr>
            <a:r>
              <a:rPr lang="zh-CN" altLang="en-US" sz="1400" dirty="0"/>
              <a:t>某些特征需用归一化处理</a:t>
            </a:r>
          </a:p>
          <a:p>
            <a:pPr marL="171450" indent="-171450">
              <a:lnSpc>
                <a:spcPct val="150000"/>
              </a:lnSpc>
              <a:buFont typeface="Arial" panose="020B0604020202020204" pitchFamily="34" charset="0"/>
              <a:buChar char="•"/>
            </a:pPr>
            <a:endParaRPr lang="zh-CN" altLang="en-US" sz="1400" dirty="0"/>
          </a:p>
        </p:txBody>
      </p:sp>
      <p:grpSp>
        <p:nvGrpSpPr>
          <p:cNvPr id="34" name="组合 33"/>
          <p:cNvGrpSpPr/>
          <p:nvPr/>
        </p:nvGrpSpPr>
        <p:grpSpPr>
          <a:xfrm>
            <a:off x="9919495" y="3107374"/>
            <a:ext cx="107691" cy="324250"/>
            <a:chOff x="5165102" y="3107374"/>
            <a:chExt cx="107691" cy="324250"/>
          </a:xfrm>
        </p:grpSpPr>
        <p:sp>
          <p:nvSpPr>
            <p:cNvPr id="35" name="iṣľïḍè"/>
            <p:cNvSpPr/>
            <p:nvPr/>
          </p:nvSpPr>
          <p:spPr bwMode="gray">
            <a:xfrm>
              <a:off x="5165102" y="3107374"/>
              <a:ext cx="107691" cy="105026"/>
            </a:xfrm>
            <a:prstGeom prst="ellipse">
              <a:avLst/>
            </a:prstGeom>
            <a:solidFill>
              <a:schemeClr val="accent1"/>
            </a:solidFill>
            <a:ln w="12700" algn="ctr">
              <a:solidFill>
                <a:schemeClr val="bg1"/>
              </a:solidFill>
              <a:round/>
            </a:ln>
            <a:effectLst/>
          </p:spPr>
          <p:txBody>
            <a:bodyPr anchor="ctr"/>
            <a:lstStyle/>
            <a:p>
              <a:pPr algn="ctr"/>
              <a:endParaRPr/>
            </a:p>
          </p:txBody>
        </p:sp>
        <p:sp>
          <p:nvSpPr>
            <p:cNvPr id="36" name="îṣlîḓé"/>
            <p:cNvSpPr/>
            <p:nvPr/>
          </p:nvSpPr>
          <p:spPr bwMode="gray">
            <a:xfrm flipV="1">
              <a:off x="5218948" y="3196922"/>
              <a:ext cx="0" cy="234702"/>
            </a:xfrm>
            <a:prstGeom prst="line">
              <a:avLst/>
            </a:prstGeom>
            <a:noFill/>
            <a:ln w="19050">
              <a:solidFill>
                <a:schemeClr val="accent1"/>
              </a:solidFill>
              <a:round/>
            </a:ln>
            <a:effectLst/>
          </p:spPr>
          <p:txBody>
            <a:bodyPr anchor="ctr"/>
            <a:lstStyle/>
            <a:p>
              <a:pPr algn="ctr"/>
              <a:endParaRPr/>
            </a:p>
          </p:txBody>
        </p:sp>
      </p:grpSp>
      <p:sp>
        <p:nvSpPr>
          <p:cNvPr id="37" name="í$ľíḍè"/>
          <p:cNvSpPr txBox="1"/>
          <p:nvPr/>
        </p:nvSpPr>
        <p:spPr>
          <a:xfrm>
            <a:off x="9777970" y="3316240"/>
            <a:ext cx="1679509" cy="408161"/>
          </a:xfrm>
          <a:prstGeom prst="rect">
            <a:avLst/>
          </a:prstGeom>
          <a:noFill/>
        </p:spPr>
        <p:txBody>
          <a:bodyPr wrap="none" lIns="90000" tIns="46800" rIns="90000" bIns="46800" rtlCol="0" anchor="b" anchorCtr="0">
            <a:normAutofit/>
          </a:bodyPr>
          <a:lstStyle/>
          <a:p>
            <a:r>
              <a:rPr lang="zh-CN" altLang="en-US" sz="1600" b="1" dirty="0"/>
              <a:t>构建训练集</a:t>
            </a:r>
          </a:p>
        </p:txBody>
      </p:sp>
      <p:sp>
        <p:nvSpPr>
          <p:cNvPr id="38" name="ïsļïḓê"/>
          <p:cNvSpPr txBox="1"/>
          <p:nvPr/>
        </p:nvSpPr>
        <p:spPr>
          <a:xfrm>
            <a:off x="9777970" y="3724404"/>
            <a:ext cx="1679509" cy="661627"/>
          </a:xfrm>
          <a:prstGeom prst="rect">
            <a:avLst/>
          </a:prstGeom>
          <a:noFill/>
        </p:spPr>
        <p:txBody>
          <a:bodyPr wrap="square" lIns="90000" tIns="46800" rIns="90000" bIns="46800" rtlCol="0">
            <a:noAutofit/>
          </a:bodyPr>
          <a:lstStyle/>
          <a:p>
            <a:pPr marL="171450" indent="-171450">
              <a:lnSpc>
                <a:spcPct val="150000"/>
              </a:lnSpc>
              <a:buFont typeface="Arial" panose="020B0604020202020204" pitchFamily="34" charset="0"/>
              <a:buChar char="•"/>
            </a:pPr>
            <a:r>
              <a:rPr lang="zh-CN" altLang="en-US" sz="1400" dirty="0"/>
              <a:t>最终训练集形态</a:t>
            </a:r>
            <a:r>
              <a:rPr lang="en-US" altLang="zh-CN" sz="1400" dirty="0"/>
              <a:t>.</a:t>
            </a:r>
          </a:p>
          <a:p>
            <a:pPr marL="171450" indent="-171450">
              <a:lnSpc>
                <a:spcPct val="150000"/>
              </a:lnSpc>
              <a:buFont typeface="Arial" panose="020B0604020202020204" pitchFamily="34" charset="0"/>
              <a:buChar char="•"/>
            </a:pPr>
            <a:r>
              <a:rPr lang="zh-CN" altLang="en-US" sz="1400" dirty="0"/>
              <a:t>用做</a:t>
            </a:r>
            <a:r>
              <a:rPr lang="en-US" altLang="zh-CN" sz="1400" dirty="0"/>
              <a:t>ML</a:t>
            </a:r>
            <a:r>
              <a:rPr lang="zh-CN" altLang="en-US" sz="1400" dirty="0"/>
              <a:t>，</a:t>
            </a:r>
            <a:r>
              <a:rPr lang="en-US" altLang="zh-CN" sz="1400" dirty="0"/>
              <a:t>DL</a:t>
            </a:r>
            <a:r>
              <a:rPr lang="zh-CN" altLang="en-US" sz="1400" dirty="0"/>
              <a:t>的模型预训练数据</a:t>
            </a:r>
          </a:p>
          <a:p>
            <a:pPr marL="171450" indent="-171450">
              <a:lnSpc>
                <a:spcPct val="150000"/>
              </a:lnSpc>
              <a:buFont typeface="Arial" panose="020B0604020202020204" pitchFamily="34" charset="0"/>
              <a:buChar char="•"/>
            </a:pPr>
            <a:r>
              <a:rPr lang="zh-CN" altLang="en-US" sz="1400" dirty="0"/>
              <a:t>完成事故形态预测操作</a:t>
            </a:r>
          </a:p>
        </p:txBody>
      </p:sp>
      <p:sp>
        <p:nvSpPr>
          <p:cNvPr id="40" name="标题 1"/>
          <p:cNvSpPr>
            <a:spLocks noGrp="1"/>
          </p:cNvSpPr>
          <p:nvPr/>
        </p:nvSpPr>
        <p:spPr>
          <a:xfrm>
            <a:off x="0" y="51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97" name="îṧḻîḍê"/>
          <p:cNvSpPr txBox="1"/>
          <p:nvPr/>
        </p:nvSpPr>
        <p:spPr>
          <a:xfrm>
            <a:off x="10148890" y="51400"/>
            <a:ext cx="4128914" cy="471820"/>
          </a:xfrm>
          <a:prstGeom prst="rect">
            <a:avLst/>
          </a:prstGeom>
          <a:noFill/>
        </p:spPr>
        <p:txBody>
          <a:bodyPr wrap="square" anchor="ctr">
            <a:normAutofit/>
          </a:bodyPr>
          <a:lstStyle/>
          <a:p>
            <a:r>
              <a:rPr lang="zh-CN" altLang="en-US" sz="1400" b="1" dirty="0">
                <a:solidFill>
                  <a:schemeClr val="accent3"/>
                </a:solidFill>
                <a:sym typeface="+mn-ea"/>
              </a:rPr>
              <a:t>数据处理与预训练集构建</a:t>
            </a:r>
            <a:endParaRPr lang="zh-CN" altLang="en-US" sz="1400" b="1" dirty="0">
              <a:solidFill>
                <a:schemeClr val="accen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12</a:t>
            </a:fld>
            <a:endParaRPr lang="zh-CN" altLang="en-US"/>
          </a:p>
        </p:txBody>
      </p:sp>
      <p:grpSp>
        <p:nvGrpSpPr>
          <p:cNvPr id="5" name="4de2957c-41a6-4efc-9d05-3e49b3770d2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107937" y="1187261"/>
            <a:ext cx="9976126" cy="4801024"/>
            <a:chOff x="1107937" y="1192976"/>
            <a:chExt cx="9976126" cy="4801024"/>
          </a:xfrm>
        </p:grpSpPr>
        <p:sp>
          <p:nvSpPr>
            <p:cNvPr id="6" name="ïSļïḋé"/>
            <p:cNvSpPr/>
            <p:nvPr/>
          </p:nvSpPr>
          <p:spPr>
            <a:xfrm flipV="1">
              <a:off x="3938760" y="3269548"/>
              <a:ext cx="1691792" cy="1430977"/>
            </a:xfrm>
            <a:prstGeom prst="rect">
              <a:avLst/>
            </a:prstGeom>
            <a:solidFill>
              <a:schemeClr val="accent2"/>
            </a:solidFill>
            <a:ln>
              <a:noFill/>
            </a:ln>
            <a:scene3d>
              <a:camera prst="perspectiveRelaxed" fov="5700000">
                <a:rot lat="16800000" lon="0" rev="0"/>
              </a:camera>
              <a:lightRig rig="soft" dir="t">
                <a:rot lat="0" lon="0" rev="4800000"/>
              </a:lightRig>
            </a:scene3d>
            <a:sp3d extrusionH="57150" prstMaterial="plastic">
              <a:bevelT w="0" h="12700"/>
              <a:bevelB w="0" h="254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îṣlíḋê"/>
            <p:cNvSpPr/>
            <p:nvPr/>
          </p:nvSpPr>
          <p:spPr bwMode="auto">
            <a:xfrm>
              <a:off x="4479992" y="3129808"/>
              <a:ext cx="609329" cy="609329"/>
            </a:xfrm>
            <a:custGeom>
              <a:avLst/>
              <a:gdLst>
                <a:gd name="T0" fmla="*/ 116 w 232"/>
                <a:gd name="T1" fmla="*/ 0 h 232"/>
                <a:gd name="T2" fmla="*/ 0 w 232"/>
                <a:gd name="T3" fmla="*/ 116 h 232"/>
                <a:gd name="T4" fmla="*/ 116 w 232"/>
                <a:gd name="T5" fmla="*/ 232 h 232"/>
                <a:gd name="T6" fmla="*/ 232 w 232"/>
                <a:gd name="T7" fmla="*/ 116 h 232"/>
                <a:gd name="T8" fmla="*/ 116 w 232"/>
                <a:gd name="T9" fmla="*/ 0 h 232"/>
                <a:gd name="T10" fmla="*/ 129 w 232"/>
                <a:gd name="T11" fmla="*/ 208 h 232"/>
                <a:gd name="T12" fmla="*/ 129 w 232"/>
                <a:gd name="T13" fmla="*/ 190 h 232"/>
                <a:gd name="T14" fmla="*/ 117 w 232"/>
                <a:gd name="T15" fmla="*/ 178 h 232"/>
                <a:gd name="T16" fmla="*/ 105 w 232"/>
                <a:gd name="T17" fmla="*/ 190 h 232"/>
                <a:gd name="T18" fmla="*/ 105 w 232"/>
                <a:gd name="T19" fmla="*/ 208 h 232"/>
                <a:gd name="T20" fmla="*/ 25 w 232"/>
                <a:gd name="T21" fmla="*/ 129 h 232"/>
                <a:gd name="T22" fmla="*/ 42 w 232"/>
                <a:gd name="T23" fmla="*/ 129 h 232"/>
                <a:gd name="T24" fmla="*/ 53 w 232"/>
                <a:gd name="T25" fmla="*/ 117 h 232"/>
                <a:gd name="T26" fmla="*/ 42 w 232"/>
                <a:gd name="T27" fmla="*/ 105 h 232"/>
                <a:gd name="T28" fmla="*/ 24 w 232"/>
                <a:gd name="T29" fmla="*/ 105 h 232"/>
                <a:gd name="T30" fmla="*/ 104 w 232"/>
                <a:gd name="T31" fmla="*/ 25 h 232"/>
                <a:gd name="T32" fmla="*/ 104 w 232"/>
                <a:gd name="T33" fmla="*/ 41 h 232"/>
                <a:gd name="T34" fmla="*/ 116 w 232"/>
                <a:gd name="T35" fmla="*/ 53 h 232"/>
                <a:gd name="T36" fmla="*/ 128 w 232"/>
                <a:gd name="T37" fmla="*/ 41 h 232"/>
                <a:gd name="T38" fmla="*/ 128 w 232"/>
                <a:gd name="T39" fmla="*/ 25 h 232"/>
                <a:gd name="T40" fmla="*/ 208 w 232"/>
                <a:gd name="T41" fmla="*/ 104 h 232"/>
                <a:gd name="T42" fmla="*/ 190 w 232"/>
                <a:gd name="T43" fmla="*/ 104 h 232"/>
                <a:gd name="T44" fmla="*/ 179 w 232"/>
                <a:gd name="T45" fmla="*/ 116 h 232"/>
                <a:gd name="T46" fmla="*/ 190 w 232"/>
                <a:gd name="T47" fmla="*/ 128 h 232"/>
                <a:gd name="T48" fmla="*/ 208 w 232"/>
                <a:gd name="T49" fmla="*/ 128 h 232"/>
                <a:gd name="T50" fmla="*/ 129 w 232"/>
                <a:gd name="T51" fmla="*/ 208 h 232"/>
                <a:gd name="T52" fmla="*/ 124 w 232"/>
                <a:gd name="T53" fmla="*/ 94 h 232"/>
                <a:gd name="T54" fmla="*/ 70 w 232"/>
                <a:gd name="T55" fmla="*/ 69 h 232"/>
                <a:gd name="T56" fmla="*/ 94 w 232"/>
                <a:gd name="T57" fmla="*/ 124 h 232"/>
                <a:gd name="T58" fmla="*/ 109 w 232"/>
                <a:gd name="T59" fmla="*/ 138 h 232"/>
                <a:gd name="T60" fmla="*/ 163 w 232"/>
                <a:gd name="T61" fmla="*/ 163 h 232"/>
                <a:gd name="T62" fmla="*/ 138 w 232"/>
                <a:gd name="T63" fmla="*/ 108 h 232"/>
                <a:gd name="T64" fmla="*/ 124 w 232"/>
                <a:gd name="T65" fmla="*/ 94 h 232"/>
                <a:gd name="T66" fmla="*/ 123 w 232"/>
                <a:gd name="T67" fmla="*/ 123 h 232"/>
                <a:gd name="T68" fmla="*/ 110 w 232"/>
                <a:gd name="T69" fmla="*/ 123 h 232"/>
                <a:gd name="T70" fmla="*/ 110 w 232"/>
                <a:gd name="T71" fmla="*/ 109 h 232"/>
                <a:gd name="T72" fmla="*/ 123 w 232"/>
                <a:gd name="T73" fmla="*/ 109 h 232"/>
                <a:gd name="T74" fmla="*/ 123 w 232"/>
                <a:gd name="T75" fmla="*/ 12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2" h="232">
                  <a:moveTo>
                    <a:pt x="116" y="0"/>
                  </a:moveTo>
                  <a:cubicBezTo>
                    <a:pt x="52" y="0"/>
                    <a:pt x="0" y="52"/>
                    <a:pt x="0" y="116"/>
                  </a:cubicBezTo>
                  <a:cubicBezTo>
                    <a:pt x="0" y="180"/>
                    <a:pt x="52" y="232"/>
                    <a:pt x="116" y="232"/>
                  </a:cubicBezTo>
                  <a:cubicBezTo>
                    <a:pt x="180" y="232"/>
                    <a:pt x="232" y="180"/>
                    <a:pt x="232" y="116"/>
                  </a:cubicBezTo>
                  <a:cubicBezTo>
                    <a:pt x="232" y="52"/>
                    <a:pt x="180" y="0"/>
                    <a:pt x="116" y="0"/>
                  </a:cubicBezTo>
                  <a:close/>
                  <a:moveTo>
                    <a:pt x="129" y="208"/>
                  </a:moveTo>
                  <a:cubicBezTo>
                    <a:pt x="129" y="190"/>
                    <a:pt x="129" y="190"/>
                    <a:pt x="129" y="190"/>
                  </a:cubicBezTo>
                  <a:cubicBezTo>
                    <a:pt x="129" y="183"/>
                    <a:pt x="123" y="178"/>
                    <a:pt x="117" y="178"/>
                  </a:cubicBezTo>
                  <a:cubicBezTo>
                    <a:pt x="110" y="178"/>
                    <a:pt x="105" y="183"/>
                    <a:pt x="105" y="190"/>
                  </a:cubicBezTo>
                  <a:cubicBezTo>
                    <a:pt x="105" y="208"/>
                    <a:pt x="105" y="208"/>
                    <a:pt x="105" y="208"/>
                  </a:cubicBezTo>
                  <a:cubicBezTo>
                    <a:pt x="63" y="203"/>
                    <a:pt x="30" y="170"/>
                    <a:pt x="25" y="129"/>
                  </a:cubicBezTo>
                  <a:cubicBezTo>
                    <a:pt x="42" y="129"/>
                    <a:pt x="42" y="129"/>
                    <a:pt x="42" y="129"/>
                  </a:cubicBezTo>
                  <a:cubicBezTo>
                    <a:pt x="48" y="129"/>
                    <a:pt x="53" y="123"/>
                    <a:pt x="53" y="117"/>
                  </a:cubicBezTo>
                  <a:cubicBezTo>
                    <a:pt x="53" y="110"/>
                    <a:pt x="48" y="105"/>
                    <a:pt x="42" y="105"/>
                  </a:cubicBezTo>
                  <a:cubicBezTo>
                    <a:pt x="24" y="105"/>
                    <a:pt x="24" y="105"/>
                    <a:pt x="24" y="105"/>
                  </a:cubicBezTo>
                  <a:cubicBezTo>
                    <a:pt x="29" y="63"/>
                    <a:pt x="63" y="30"/>
                    <a:pt x="104" y="25"/>
                  </a:cubicBezTo>
                  <a:cubicBezTo>
                    <a:pt x="104" y="41"/>
                    <a:pt x="104" y="41"/>
                    <a:pt x="104" y="41"/>
                  </a:cubicBezTo>
                  <a:cubicBezTo>
                    <a:pt x="104" y="47"/>
                    <a:pt x="109" y="53"/>
                    <a:pt x="116" y="53"/>
                  </a:cubicBezTo>
                  <a:cubicBezTo>
                    <a:pt x="122" y="53"/>
                    <a:pt x="128" y="47"/>
                    <a:pt x="128" y="41"/>
                  </a:cubicBezTo>
                  <a:cubicBezTo>
                    <a:pt x="128" y="25"/>
                    <a:pt x="128" y="25"/>
                    <a:pt x="128" y="25"/>
                  </a:cubicBezTo>
                  <a:cubicBezTo>
                    <a:pt x="169" y="30"/>
                    <a:pt x="202" y="63"/>
                    <a:pt x="208" y="104"/>
                  </a:cubicBezTo>
                  <a:cubicBezTo>
                    <a:pt x="190" y="104"/>
                    <a:pt x="190" y="104"/>
                    <a:pt x="190" y="104"/>
                  </a:cubicBezTo>
                  <a:cubicBezTo>
                    <a:pt x="184" y="104"/>
                    <a:pt x="179" y="109"/>
                    <a:pt x="179" y="116"/>
                  </a:cubicBezTo>
                  <a:cubicBezTo>
                    <a:pt x="179" y="122"/>
                    <a:pt x="184" y="128"/>
                    <a:pt x="190" y="128"/>
                  </a:cubicBezTo>
                  <a:cubicBezTo>
                    <a:pt x="208" y="128"/>
                    <a:pt x="208" y="128"/>
                    <a:pt x="208" y="128"/>
                  </a:cubicBezTo>
                  <a:cubicBezTo>
                    <a:pt x="203" y="169"/>
                    <a:pt x="170" y="202"/>
                    <a:pt x="129" y="208"/>
                  </a:cubicBezTo>
                  <a:close/>
                  <a:moveTo>
                    <a:pt x="124" y="94"/>
                  </a:moveTo>
                  <a:cubicBezTo>
                    <a:pt x="70" y="69"/>
                    <a:pt x="70" y="69"/>
                    <a:pt x="70" y="69"/>
                  </a:cubicBezTo>
                  <a:cubicBezTo>
                    <a:pt x="94" y="124"/>
                    <a:pt x="94" y="124"/>
                    <a:pt x="94" y="124"/>
                  </a:cubicBezTo>
                  <a:cubicBezTo>
                    <a:pt x="97" y="129"/>
                    <a:pt x="103" y="136"/>
                    <a:pt x="109" y="138"/>
                  </a:cubicBezTo>
                  <a:cubicBezTo>
                    <a:pt x="163" y="163"/>
                    <a:pt x="163" y="163"/>
                    <a:pt x="163" y="163"/>
                  </a:cubicBezTo>
                  <a:cubicBezTo>
                    <a:pt x="138" y="108"/>
                    <a:pt x="138" y="108"/>
                    <a:pt x="138" y="108"/>
                  </a:cubicBezTo>
                  <a:cubicBezTo>
                    <a:pt x="136" y="103"/>
                    <a:pt x="130" y="96"/>
                    <a:pt x="124" y="94"/>
                  </a:cubicBezTo>
                  <a:close/>
                  <a:moveTo>
                    <a:pt x="123" y="123"/>
                  </a:moveTo>
                  <a:cubicBezTo>
                    <a:pt x="119" y="126"/>
                    <a:pt x="113" y="126"/>
                    <a:pt x="110" y="123"/>
                  </a:cubicBezTo>
                  <a:cubicBezTo>
                    <a:pt x="106" y="119"/>
                    <a:pt x="106" y="113"/>
                    <a:pt x="110" y="109"/>
                  </a:cubicBezTo>
                  <a:cubicBezTo>
                    <a:pt x="113" y="106"/>
                    <a:pt x="119" y="106"/>
                    <a:pt x="123" y="109"/>
                  </a:cubicBezTo>
                  <a:cubicBezTo>
                    <a:pt x="127" y="113"/>
                    <a:pt x="127" y="119"/>
                    <a:pt x="123" y="123"/>
                  </a:cubicBezTo>
                  <a:close/>
                </a:path>
              </a:pathLst>
            </a:custGeom>
            <a:solidFill>
              <a:schemeClr val="accent2"/>
            </a:solidFill>
            <a:ln>
              <a:noFill/>
            </a:ln>
          </p:spPr>
          <p:txBody>
            <a:bodyPr anchor="ctr"/>
            <a:lstStyle/>
            <a:p>
              <a:pPr algn="ctr"/>
              <a:endParaRPr/>
            </a:p>
          </p:txBody>
        </p:sp>
        <p:sp>
          <p:nvSpPr>
            <p:cNvPr id="8" name="îṥ1ïḋè"/>
            <p:cNvSpPr txBox="1"/>
            <p:nvPr/>
          </p:nvSpPr>
          <p:spPr bwMode="auto">
            <a:xfrm>
              <a:off x="4483292" y="2648349"/>
              <a:ext cx="602729" cy="369332"/>
            </a:xfrm>
            <a:prstGeom prst="rect">
              <a:avLst/>
            </a:prstGeom>
            <a:noFill/>
          </p:spPr>
          <p:txBody>
            <a:bodyPr wrap="none" lIns="0" tIns="0" rIns="0" bIns="0" anchor="ctr">
              <a:normAutofit/>
            </a:bodyPr>
            <a:lstStyle/>
            <a:p>
              <a:r>
                <a:rPr lang="en-US" altLang="ko-KR" sz="2400" b="0">
                  <a:solidFill>
                    <a:schemeClr val="accent2"/>
                  </a:solidFill>
                  <a:effectLst/>
                  <a:latin typeface="Impact" panose="020B0806030902050204" pitchFamily="34" charset="0"/>
                </a:rPr>
                <a:t>SECOND</a:t>
              </a:r>
            </a:p>
          </p:txBody>
        </p:sp>
        <p:grpSp>
          <p:nvGrpSpPr>
            <p:cNvPr id="9" name="îṩ1îḓé"/>
            <p:cNvGrpSpPr/>
            <p:nvPr/>
          </p:nvGrpSpPr>
          <p:grpSpPr>
            <a:xfrm>
              <a:off x="3730625" y="4325964"/>
              <a:ext cx="2108063" cy="944997"/>
              <a:chOff x="1326000" y="4868424"/>
              <a:chExt cx="2108063" cy="944997"/>
            </a:xfrm>
          </p:grpSpPr>
          <p:sp>
            <p:nvSpPr>
              <p:cNvPr id="28" name="íṣļïḍé"/>
              <p:cNvSpPr/>
              <p:nvPr/>
            </p:nvSpPr>
            <p:spPr bwMode="auto">
              <a:xfrm>
                <a:off x="1326000" y="5256022"/>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30000"/>
                  </a:lnSpc>
                </a:pPr>
                <a:r>
                  <a:rPr lang="zh-CN" altLang="en-US" sz="1400" dirty="0"/>
                  <a:t>根据数据集拆分结果归纳</a:t>
                </a:r>
                <a:endParaRPr lang="en-US" altLang="zh-CN" sz="1400" dirty="0"/>
              </a:p>
            </p:txBody>
          </p:sp>
          <p:sp>
            <p:nvSpPr>
              <p:cNvPr id="29" name="iṡļiḑè"/>
              <p:cNvSpPr txBox="1"/>
              <p:nvPr/>
            </p:nvSpPr>
            <p:spPr bwMode="auto">
              <a:xfrm>
                <a:off x="1326000" y="4868424"/>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b="1" dirty="0">
                    <a:hlinkClick r:id="rId3" action="ppaction://hlinkpres?slideindex=1&amp;slidetitle="/>
                  </a:rPr>
                  <a:t>数据分析</a:t>
                </a:r>
                <a:endParaRPr lang="en-US" altLang="zh-CN" sz="1800" b="1" dirty="0"/>
              </a:p>
            </p:txBody>
          </p:sp>
        </p:grpSp>
        <p:sp>
          <p:nvSpPr>
            <p:cNvPr id="10" name="î$1idê"/>
            <p:cNvSpPr/>
            <p:nvPr/>
          </p:nvSpPr>
          <p:spPr>
            <a:xfrm flipV="1">
              <a:off x="9184135" y="1820127"/>
              <a:ext cx="1691792" cy="1430977"/>
            </a:xfrm>
            <a:prstGeom prst="rect">
              <a:avLst/>
            </a:prstGeom>
            <a:solidFill>
              <a:schemeClr val="accent4"/>
            </a:solidFill>
            <a:ln>
              <a:noFill/>
            </a:ln>
            <a:scene3d>
              <a:camera prst="perspectiveRelaxed" fov="5700000">
                <a:rot lat="16800000" lon="0" rev="0"/>
              </a:camera>
              <a:lightRig rig="soft" dir="t">
                <a:rot lat="0" lon="0" rev="4800000"/>
              </a:lightRig>
            </a:scene3d>
            <a:sp3d extrusionH="57150" prstMaterial="plastic">
              <a:bevelB w="0" h="254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 name="iṣḷiḍè"/>
            <p:cNvSpPr/>
            <p:nvPr/>
          </p:nvSpPr>
          <p:spPr bwMode="auto">
            <a:xfrm>
              <a:off x="9725367" y="1688331"/>
              <a:ext cx="609329" cy="609329"/>
            </a:xfrm>
            <a:custGeom>
              <a:avLst/>
              <a:gdLst>
                <a:gd name="T0" fmla="*/ 0 w 236"/>
                <a:gd name="T1" fmla="*/ 118 h 236"/>
                <a:gd name="T2" fmla="*/ 236 w 236"/>
                <a:gd name="T3" fmla="*/ 118 h 236"/>
                <a:gd name="T4" fmla="*/ 150 w 236"/>
                <a:gd name="T5" fmla="*/ 168 h 236"/>
                <a:gd name="T6" fmla="*/ 128 w 236"/>
                <a:gd name="T7" fmla="*/ 196 h 236"/>
                <a:gd name="T8" fmla="*/ 125 w 236"/>
                <a:gd name="T9" fmla="*/ 199 h 236"/>
                <a:gd name="T10" fmla="*/ 111 w 236"/>
                <a:gd name="T11" fmla="*/ 198 h 236"/>
                <a:gd name="T12" fmla="*/ 110 w 236"/>
                <a:gd name="T13" fmla="*/ 180 h 236"/>
                <a:gd name="T14" fmla="*/ 90 w 236"/>
                <a:gd name="T15" fmla="*/ 173 h 236"/>
                <a:gd name="T16" fmla="*/ 79 w 236"/>
                <a:gd name="T17" fmla="*/ 166 h 236"/>
                <a:gd name="T18" fmla="*/ 78 w 236"/>
                <a:gd name="T19" fmla="*/ 160 h 236"/>
                <a:gd name="T20" fmla="*/ 89 w 236"/>
                <a:gd name="T21" fmla="*/ 147 h 236"/>
                <a:gd name="T22" fmla="*/ 91 w 236"/>
                <a:gd name="T23" fmla="*/ 148 h 236"/>
                <a:gd name="T24" fmla="*/ 119 w 236"/>
                <a:gd name="T25" fmla="*/ 160 h 236"/>
                <a:gd name="T26" fmla="*/ 137 w 236"/>
                <a:gd name="T27" fmla="*/ 145 h 236"/>
                <a:gd name="T28" fmla="*/ 133 w 236"/>
                <a:gd name="T29" fmla="*/ 137 h 236"/>
                <a:gd name="T30" fmla="*/ 122 w 236"/>
                <a:gd name="T31" fmla="*/ 130 h 236"/>
                <a:gd name="T32" fmla="*/ 109 w 236"/>
                <a:gd name="T33" fmla="*/ 125 h 236"/>
                <a:gd name="T34" fmla="*/ 98 w 236"/>
                <a:gd name="T35" fmla="*/ 120 h 236"/>
                <a:gd name="T36" fmla="*/ 89 w 236"/>
                <a:gd name="T37" fmla="*/ 113 h 236"/>
                <a:gd name="T38" fmla="*/ 82 w 236"/>
                <a:gd name="T39" fmla="*/ 103 h 236"/>
                <a:gd name="T40" fmla="*/ 79 w 236"/>
                <a:gd name="T41" fmla="*/ 90 h 236"/>
                <a:gd name="T42" fmla="*/ 110 w 236"/>
                <a:gd name="T43" fmla="*/ 57 h 236"/>
                <a:gd name="T44" fmla="*/ 111 w 236"/>
                <a:gd name="T45" fmla="*/ 38 h 236"/>
                <a:gd name="T46" fmla="*/ 125 w 236"/>
                <a:gd name="T47" fmla="*/ 37 h 236"/>
                <a:gd name="T48" fmla="*/ 128 w 236"/>
                <a:gd name="T49" fmla="*/ 40 h 236"/>
                <a:gd name="T50" fmla="*/ 137 w 236"/>
                <a:gd name="T51" fmla="*/ 58 h 236"/>
                <a:gd name="T52" fmla="*/ 151 w 236"/>
                <a:gd name="T53" fmla="*/ 65 h 236"/>
                <a:gd name="T54" fmla="*/ 155 w 236"/>
                <a:gd name="T55" fmla="*/ 69 h 236"/>
                <a:gd name="T56" fmla="*/ 149 w 236"/>
                <a:gd name="T57" fmla="*/ 85 h 236"/>
                <a:gd name="T58" fmla="*/ 144 w 236"/>
                <a:gd name="T59" fmla="*/ 86 h 236"/>
                <a:gd name="T60" fmla="*/ 140 w 236"/>
                <a:gd name="T61" fmla="*/ 82 h 236"/>
                <a:gd name="T62" fmla="*/ 128 w 236"/>
                <a:gd name="T63" fmla="*/ 77 h 236"/>
                <a:gd name="T64" fmla="*/ 107 w 236"/>
                <a:gd name="T65" fmla="*/ 80 h 236"/>
                <a:gd name="T66" fmla="*/ 102 w 236"/>
                <a:gd name="T67" fmla="*/ 94 h 236"/>
                <a:gd name="T68" fmla="*/ 108 w 236"/>
                <a:gd name="T69" fmla="*/ 101 h 236"/>
                <a:gd name="T70" fmla="*/ 118 w 236"/>
                <a:gd name="T71" fmla="*/ 106 h 236"/>
                <a:gd name="T72" fmla="*/ 132 w 236"/>
                <a:gd name="T73" fmla="*/ 112 h 236"/>
                <a:gd name="T74" fmla="*/ 145 w 236"/>
                <a:gd name="T75" fmla="*/ 119 h 236"/>
                <a:gd name="T76" fmla="*/ 155 w 236"/>
                <a:gd name="T77" fmla="*/ 129 h 236"/>
                <a:gd name="T78" fmla="*/ 159 w 236"/>
                <a:gd name="T79" fmla="*/ 1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moveTo>
                    <a:pt x="150" y="168"/>
                  </a:moveTo>
                  <a:cubicBezTo>
                    <a:pt x="145" y="175"/>
                    <a:pt x="137" y="179"/>
                    <a:pt x="128" y="180"/>
                  </a:cubicBezTo>
                  <a:cubicBezTo>
                    <a:pt x="128" y="196"/>
                    <a:pt x="128" y="196"/>
                    <a:pt x="128" y="196"/>
                  </a:cubicBezTo>
                  <a:cubicBezTo>
                    <a:pt x="128" y="197"/>
                    <a:pt x="127" y="198"/>
                    <a:pt x="127" y="198"/>
                  </a:cubicBezTo>
                  <a:cubicBezTo>
                    <a:pt x="126" y="199"/>
                    <a:pt x="126" y="199"/>
                    <a:pt x="125" y="199"/>
                  </a:cubicBezTo>
                  <a:cubicBezTo>
                    <a:pt x="113" y="199"/>
                    <a:pt x="113" y="199"/>
                    <a:pt x="113" y="199"/>
                  </a:cubicBezTo>
                  <a:cubicBezTo>
                    <a:pt x="112" y="199"/>
                    <a:pt x="111" y="199"/>
                    <a:pt x="111" y="198"/>
                  </a:cubicBezTo>
                  <a:cubicBezTo>
                    <a:pt x="110" y="197"/>
                    <a:pt x="110" y="197"/>
                    <a:pt x="110" y="196"/>
                  </a:cubicBezTo>
                  <a:cubicBezTo>
                    <a:pt x="110" y="180"/>
                    <a:pt x="110" y="180"/>
                    <a:pt x="110" y="180"/>
                  </a:cubicBezTo>
                  <a:cubicBezTo>
                    <a:pt x="106" y="180"/>
                    <a:pt x="102" y="179"/>
                    <a:pt x="99" y="177"/>
                  </a:cubicBezTo>
                  <a:cubicBezTo>
                    <a:pt x="95" y="176"/>
                    <a:pt x="92" y="175"/>
                    <a:pt x="90" y="173"/>
                  </a:cubicBezTo>
                  <a:cubicBezTo>
                    <a:pt x="88" y="172"/>
                    <a:pt x="85" y="171"/>
                    <a:pt x="83" y="169"/>
                  </a:cubicBezTo>
                  <a:cubicBezTo>
                    <a:pt x="81" y="168"/>
                    <a:pt x="80" y="166"/>
                    <a:pt x="79" y="166"/>
                  </a:cubicBezTo>
                  <a:cubicBezTo>
                    <a:pt x="79" y="165"/>
                    <a:pt x="78" y="164"/>
                    <a:pt x="78" y="164"/>
                  </a:cubicBezTo>
                  <a:cubicBezTo>
                    <a:pt x="77" y="163"/>
                    <a:pt x="77" y="162"/>
                    <a:pt x="78" y="160"/>
                  </a:cubicBezTo>
                  <a:cubicBezTo>
                    <a:pt x="87" y="148"/>
                    <a:pt x="87" y="148"/>
                    <a:pt x="87" y="148"/>
                  </a:cubicBezTo>
                  <a:cubicBezTo>
                    <a:pt x="87" y="148"/>
                    <a:pt x="88" y="147"/>
                    <a:pt x="89" y="147"/>
                  </a:cubicBezTo>
                  <a:cubicBezTo>
                    <a:pt x="90" y="147"/>
                    <a:pt x="90" y="147"/>
                    <a:pt x="91" y="148"/>
                  </a:cubicBezTo>
                  <a:cubicBezTo>
                    <a:pt x="91" y="148"/>
                    <a:pt x="91" y="148"/>
                    <a:pt x="91" y="148"/>
                  </a:cubicBezTo>
                  <a:cubicBezTo>
                    <a:pt x="98" y="154"/>
                    <a:pt x="105" y="158"/>
                    <a:pt x="112" y="159"/>
                  </a:cubicBezTo>
                  <a:cubicBezTo>
                    <a:pt x="115" y="160"/>
                    <a:pt x="117" y="160"/>
                    <a:pt x="119" y="160"/>
                  </a:cubicBezTo>
                  <a:cubicBezTo>
                    <a:pt x="124" y="160"/>
                    <a:pt x="128" y="159"/>
                    <a:pt x="131" y="156"/>
                  </a:cubicBezTo>
                  <a:cubicBezTo>
                    <a:pt x="135" y="154"/>
                    <a:pt x="137" y="150"/>
                    <a:pt x="137" y="145"/>
                  </a:cubicBezTo>
                  <a:cubicBezTo>
                    <a:pt x="137" y="144"/>
                    <a:pt x="136" y="142"/>
                    <a:pt x="136" y="140"/>
                  </a:cubicBezTo>
                  <a:cubicBezTo>
                    <a:pt x="135" y="139"/>
                    <a:pt x="134" y="138"/>
                    <a:pt x="133" y="137"/>
                  </a:cubicBezTo>
                  <a:cubicBezTo>
                    <a:pt x="132" y="136"/>
                    <a:pt x="130" y="135"/>
                    <a:pt x="127" y="133"/>
                  </a:cubicBezTo>
                  <a:cubicBezTo>
                    <a:pt x="125" y="132"/>
                    <a:pt x="123" y="131"/>
                    <a:pt x="122" y="130"/>
                  </a:cubicBezTo>
                  <a:cubicBezTo>
                    <a:pt x="120" y="130"/>
                    <a:pt x="118" y="129"/>
                    <a:pt x="115" y="128"/>
                  </a:cubicBezTo>
                  <a:cubicBezTo>
                    <a:pt x="112" y="127"/>
                    <a:pt x="110" y="126"/>
                    <a:pt x="109" y="125"/>
                  </a:cubicBezTo>
                  <a:cubicBezTo>
                    <a:pt x="108" y="125"/>
                    <a:pt x="106" y="124"/>
                    <a:pt x="104" y="123"/>
                  </a:cubicBezTo>
                  <a:cubicBezTo>
                    <a:pt x="101" y="122"/>
                    <a:pt x="100" y="121"/>
                    <a:pt x="98" y="120"/>
                  </a:cubicBezTo>
                  <a:cubicBezTo>
                    <a:pt x="97" y="119"/>
                    <a:pt x="95" y="118"/>
                    <a:pt x="93" y="117"/>
                  </a:cubicBezTo>
                  <a:cubicBezTo>
                    <a:pt x="91" y="116"/>
                    <a:pt x="90" y="114"/>
                    <a:pt x="89" y="113"/>
                  </a:cubicBezTo>
                  <a:cubicBezTo>
                    <a:pt x="87" y="112"/>
                    <a:pt x="86" y="110"/>
                    <a:pt x="85" y="109"/>
                  </a:cubicBezTo>
                  <a:cubicBezTo>
                    <a:pt x="83" y="107"/>
                    <a:pt x="82" y="105"/>
                    <a:pt x="82" y="103"/>
                  </a:cubicBezTo>
                  <a:cubicBezTo>
                    <a:pt x="81" y="102"/>
                    <a:pt x="80" y="100"/>
                    <a:pt x="80" y="97"/>
                  </a:cubicBezTo>
                  <a:cubicBezTo>
                    <a:pt x="79" y="95"/>
                    <a:pt x="79" y="93"/>
                    <a:pt x="79" y="90"/>
                  </a:cubicBezTo>
                  <a:cubicBezTo>
                    <a:pt x="79" y="82"/>
                    <a:pt x="82" y="75"/>
                    <a:pt x="88" y="69"/>
                  </a:cubicBezTo>
                  <a:cubicBezTo>
                    <a:pt x="93" y="62"/>
                    <a:pt x="101" y="58"/>
                    <a:pt x="110" y="57"/>
                  </a:cubicBezTo>
                  <a:cubicBezTo>
                    <a:pt x="110" y="40"/>
                    <a:pt x="110" y="40"/>
                    <a:pt x="110" y="40"/>
                  </a:cubicBezTo>
                  <a:cubicBezTo>
                    <a:pt x="110" y="40"/>
                    <a:pt x="110" y="39"/>
                    <a:pt x="111" y="38"/>
                  </a:cubicBezTo>
                  <a:cubicBezTo>
                    <a:pt x="111" y="38"/>
                    <a:pt x="112" y="37"/>
                    <a:pt x="113" y="37"/>
                  </a:cubicBezTo>
                  <a:cubicBezTo>
                    <a:pt x="125" y="37"/>
                    <a:pt x="125" y="37"/>
                    <a:pt x="125" y="37"/>
                  </a:cubicBezTo>
                  <a:cubicBezTo>
                    <a:pt x="126" y="37"/>
                    <a:pt x="126" y="38"/>
                    <a:pt x="127" y="38"/>
                  </a:cubicBezTo>
                  <a:cubicBezTo>
                    <a:pt x="127" y="39"/>
                    <a:pt x="128" y="39"/>
                    <a:pt x="128" y="40"/>
                  </a:cubicBezTo>
                  <a:cubicBezTo>
                    <a:pt x="128" y="56"/>
                    <a:pt x="128" y="56"/>
                    <a:pt x="128" y="56"/>
                  </a:cubicBezTo>
                  <a:cubicBezTo>
                    <a:pt x="131" y="57"/>
                    <a:pt x="134" y="57"/>
                    <a:pt x="137" y="58"/>
                  </a:cubicBezTo>
                  <a:cubicBezTo>
                    <a:pt x="140" y="59"/>
                    <a:pt x="143" y="60"/>
                    <a:pt x="145" y="61"/>
                  </a:cubicBezTo>
                  <a:cubicBezTo>
                    <a:pt x="147" y="62"/>
                    <a:pt x="149" y="63"/>
                    <a:pt x="151" y="65"/>
                  </a:cubicBezTo>
                  <a:cubicBezTo>
                    <a:pt x="152" y="66"/>
                    <a:pt x="153" y="67"/>
                    <a:pt x="154" y="67"/>
                  </a:cubicBezTo>
                  <a:cubicBezTo>
                    <a:pt x="155" y="68"/>
                    <a:pt x="155" y="68"/>
                    <a:pt x="155" y="69"/>
                  </a:cubicBezTo>
                  <a:cubicBezTo>
                    <a:pt x="156" y="70"/>
                    <a:pt x="156" y="71"/>
                    <a:pt x="156" y="72"/>
                  </a:cubicBezTo>
                  <a:cubicBezTo>
                    <a:pt x="149" y="85"/>
                    <a:pt x="149" y="85"/>
                    <a:pt x="149" y="85"/>
                  </a:cubicBezTo>
                  <a:cubicBezTo>
                    <a:pt x="148" y="86"/>
                    <a:pt x="148" y="86"/>
                    <a:pt x="147" y="87"/>
                  </a:cubicBezTo>
                  <a:cubicBezTo>
                    <a:pt x="146" y="87"/>
                    <a:pt x="145" y="86"/>
                    <a:pt x="144" y="86"/>
                  </a:cubicBezTo>
                  <a:cubicBezTo>
                    <a:pt x="144" y="86"/>
                    <a:pt x="144" y="85"/>
                    <a:pt x="143" y="85"/>
                  </a:cubicBezTo>
                  <a:cubicBezTo>
                    <a:pt x="142" y="84"/>
                    <a:pt x="141" y="83"/>
                    <a:pt x="140" y="82"/>
                  </a:cubicBezTo>
                  <a:cubicBezTo>
                    <a:pt x="138" y="81"/>
                    <a:pt x="136" y="80"/>
                    <a:pt x="134" y="80"/>
                  </a:cubicBezTo>
                  <a:cubicBezTo>
                    <a:pt x="133" y="79"/>
                    <a:pt x="130" y="78"/>
                    <a:pt x="128" y="77"/>
                  </a:cubicBezTo>
                  <a:cubicBezTo>
                    <a:pt x="125" y="77"/>
                    <a:pt x="123" y="76"/>
                    <a:pt x="120" y="76"/>
                  </a:cubicBezTo>
                  <a:cubicBezTo>
                    <a:pt x="115" y="76"/>
                    <a:pt x="110" y="77"/>
                    <a:pt x="107" y="80"/>
                  </a:cubicBezTo>
                  <a:cubicBezTo>
                    <a:pt x="103" y="83"/>
                    <a:pt x="101" y="86"/>
                    <a:pt x="101" y="90"/>
                  </a:cubicBezTo>
                  <a:cubicBezTo>
                    <a:pt x="101" y="92"/>
                    <a:pt x="102" y="93"/>
                    <a:pt x="102" y="94"/>
                  </a:cubicBezTo>
                  <a:cubicBezTo>
                    <a:pt x="103" y="96"/>
                    <a:pt x="103" y="97"/>
                    <a:pt x="105" y="98"/>
                  </a:cubicBezTo>
                  <a:cubicBezTo>
                    <a:pt x="106" y="99"/>
                    <a:pt x="107" y="100"/>
                    <a:pt x="108" y="101"/>
                  </a:cubicBezTo>
                  <a:cubicBezTo>
                    <a:pt x="109" y="102"/>
                    <a:pt x="111" y="103"/>
                    <a:pt x="113" y="104"/>
                  </a:cubicBezTo>
                  <a:cubicBezTo>
                    <a:pt x="115" y="105"/>
                    <a:pt x="117" y="106"/>
                    <a:pt x="118" y="106"/>
                  </a:cubicBezTo>
                  <a:cubicBezTo>
                    <a:pt x="120" y="107"/>
                    <a:pt x="122" y="108"/>
                    <a:pt x="125" y="109"/>
                  </a:cubicBezTo>
                  <a:cubicBezTo>
                    <a:pt x="128" y="110"/>
                    <a:pt x="130" y="111"/>
                    <a:pt x="132" y="112"/>
                  </a:cubicBezTo>
                  <a:cubicBezTo>
                    <a:pt x="133" y="112"/>
                    <a:pt x="136" y="113"/>
                    <a:pt x="138" y="115"/>
                  </a:cubicBezTo>
                  <a:cubicBezTo>
                    <a:pt x="141" y="116"/>
                    <a:pt x="143" y="117"/>
                    <a:pt x="145" y="119"/>
                  </a:cubicBezTo>
                  <a:cubicBezTo>
                    <a:pt x="147" y="120"/>
                    <a:pt x="149" y="121"/>
                    <a:pt x="151" y="123"/>
                  </a:cubicBezTo>
                  <a:cubicBezTo>
                    <a:pt x="153" y="125"/>
                    <a:pt x="154" y="127"/>
                    <a:pt x="155" y="129"/>
                  </a:cubicBezTo>
                  <a:cubicBezTo>
                    <a:pt x="156" y="131"/>
                    <a:pt x="157" y="133"/>
                    <a:pt x="158" y="136"/>
                  </a:cubicBezTo>
                  <a:cubicBezTo>
                    <a:pt x="159" y="138"/>
                    <a:pt x="159" y="141"/>
                    <a:pt x="159" y="144"/>
                  </a:cubicBezTo>
                  <a:cubicBezTo>
                    <a:pt x="159" y="153"/>
                    <a:pt x="156" y="161"/>
                    <a:pt x="150" y="168"/>
                  </a:cubicBezTo>
                </a:path>
              </a:pathLst>
            </a:custGeom>
            <a:solidFill>
              <a:schemeClr val="accent4"/>
            </a:solidFill>
            <a:ln>
              <a:noFill/>
            </a:ln>
          </p:spPr>
          <p:txBody>
            <a:bodyPr anchor="ctr"/>
            <a:lstStyle/>
            <a:p>
              <a:pPr algn="ctr"/>
              <a:endParaRPr/>
            </a:p>
          </p:txBody>
        </p:sp>
        <p:sp>
          <p:nvSpPr>
            <p:cNvPr id="12" name="îṡliḍê"/>
            <p:cNvSpPr txBox="1"/>
            <p:nvPr/>
          </p:nvSpPr>
          <p:spPr bwMode="auto">
            <a:xfrm>
              <a:off x="9729468" y="1192976"/>
              <a:ext cx="601127" cy="369332"/>
            </a:xfrm>
            <a:prstGeom prst="rect">
              <a:avLst/>
            </a:prstGeom>
            <a:noFill/>
          </p:spPr>
          <p:txBody>
            <a:bodyPr wrap="none" lIns="0" tIns="0" rIns="0" bIns="0" anchor="ctr">
              <a:normAutofit/>
            </a:bodyPr>
            <a:lstStyle/>
            <a:p>
              <a:pPr algn="l"/>
              <a:r>
                <a:rPr lang="en-US" altLang="ko-KR" sz="2400" b="0" dirty="0">
                  <a:solidFill>
                    <a:schemeClr val="accent4"/>
                  </a:solidFill>
                  <a:effectLst/>
                  <a:latin typeface="Impact" panose="020B0806030902050204" pitchFamily="34" charset="0"/>
                </a:rPr>
                <a:t>FOURTH</a:t>
              </a:r>
            </a:p>
          </p:txBody>
        </p:sp>
        <p:grpSp>
          <p:nvGrpSpPr>
            <p:cNvPr id="13" name="îŝlíďe"/>
            <p:cNvGrpSpPr/>
            <p:nvPr/>
          </p:nvGrpSpPr>
          <p:grpSpPr>
            <a:xfrm>
              <a:off x="8976000" y="2876543"/>
              <a:ext cx="2108063" cy="944997"/>
              <a:chOff x="1326000" y="4868424"/>
              <a:chExt cx="2108063" cy="944997"/>
            </a:xfrm>
          </p:grpSpPr>
          <p:sp>
            <p:nvSpPr>
              <p:cNvPr id="26" name="iṩľíḓê"/>
              <p:cNvSpPr/>
              <p:nvPr/>
            </p:nvSpPr>
            <p:spPr bwMode="auto">
              <a:xfrm>
                <a:off x="1326000" y="5256022"/>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30000"/>
                  </a:lnSpc>
                </a:pPr>
                <a:r>
                  <a:rPr lang="zh-CN" altLang="en-US" sz="1100" dirty="0"/>
                  <a:t>最终用于模型训练的数据集</a:t>
                </a:r>
                <a:endParaRPr lang="en-US" altLang="zh-CN" sz="1100" dirty="0"/>
              </a:p>
            </p:txBody>
          </p:sp>
          <p:sp>
            <p:nvSpPr>
              <p:cNvPr id="27" name="îsļïḓê"/>
              <p:cNvSpPr txBox="1"/>
              <p:nvPr/>
            </p:nvSpPr>
            <p:spPr bwMode="auto">
              <a:xfrm>
                <a:off x="1326000" y="4868424"/>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b="1" dirty="0">
                    <a:hlinkClick r:id="rId4" action="ppaction://hlinkfile"/>
                  </a:rPr>
                  <a:t>最终数据集</a:t>
                </a:r>
                <a:endParaRPr lang="en-US" altLang="zh-CN" sz="1800" b="1" dirty="0"/>
              </a:p>
            </p:txBody>
          </p:sp>
        </p:grpSp>
        <p:sp>
          <p:nvSpPr>
            <p:cNvPr id="14" name="iṣ1ïḑe"/>
            <p:cNvSpPr/>
            <p:nvPr/>
          </p:nvSpPr>
          <p:spPr>
            <a:xfrm flipV="1">
              <a:off x="6561448" y="2547047"/>
              <a:ext cx="1691792" cy="1430977"/>
            </a:xfrm>
            <a:prstGeom prst="rect">
              <a:avLst/>
            </a:prstGeom>
            <a:solidFill>
              <a:schemeClr val="accent3"/>
            </a:solidFill>
            <a:ln>
              <a:noFill/>
            </a:ln>
            <a:scene3d>
              <a:camera prst="perspectiveRelaxed" fov="5700000">
                <a:rot lat="16800000" lon="0" rev="0"/>
              </a:camera>
              <a:lightRig rig="soft" dir="t">
                <a:rot lat="0" lon="0" rev="4800000"/>
              </a:lightRig>
            </a:scene3d>
            <a:sp3d extrusionH="57150" prstMaterial="plastic">
              <a:bevelT w="0" h="12700"/>
              <a:bevelB w="0" h="254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îṥľiḓé">
              <a:hlinkClick r:id="rId5"/>
            </p:cNvPr>
            <p:cNvSpPr/>
            <p:nvPr/>
          </p:nvSpPr>
          <p:spPr bwMode="auto">
            <a:xfrm>
              <a:off x="7102680" y="2351017"/>
              <a:ext cx="609329" cy="609329"/>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chemeClr val="accent3"/>
            </a:solidFill>
            <a:ln>
              <a:noFill/>
            </a:ln>
          </p:spPr>
          <p:txBody>
            <a:bodyPr anchor="ctr"/>
            <a:lstStyle/>
            <a:p>
              <a:pPr algn="ctr"/>
              <a:endParaRPr/>
            </a:p>
          </p:txBody>
        </p:sp>
        <p:sp>
          <p:nvSpPr>
            <p:cNvPr id="16" name="îślide"/>
            <p:cNvSpPr txBox="1"/>
            <p:nvPr/>
          </p:nvSpPr>
          <p:spPr bwMode="auto">
            <a:xfrm>
              <a:off x="7129223" y="1922464"/>
              <a:ext cx="556243" cy="369332"/>
            </a:xfrm>
            <a:prstGeom prst="rect">
              <a:avLst/>
            </a:prstGeom>
            <a:noFill/>
          </p:spPr>
          <p:txBody>
            <a:bodyPr wrap="none" lIns="0" tIns="0" rIns="0" bIns="0" anchor="ctr">
              <a:normAutofit/>
            </a:bodyPr>
            <a:lstStyle/>
            <a:p>
              <a:r>
                <a:rPr lang="en-US" altLang="ko-KR" sz="2400" b="0" dirty="0">
                  <a:solidFill>
                    <a:schemeClr val="accent3"/>
                  </a:solidFill>
                  <a:effectLst/>
                  <a:latin typeface="Impact" panose="020B0806030902050204" pitchFamily="34" charset="0"/>
                </a:rPr>
                <a:t>THIRD</a:t>
              </a:r>
            </a:p>
          </p:txBody>
        </p:sp>
        <p:grpSp>
          <p:nvGrpSpPr>
            <p:cNvPr id="17" name="ísḷiḋê"/>
            <p:cNvGrpSpPr/>
            <p:nvPr/>
          </p:nvGrpSpPr>
          <p:grpSpPr>
            <a:xfrm>
              <a:off x="6353313" y="3603463"/>
              <a:ext cx="2108063" cy="944997"/>
              <a:chOff x="1326000" y="4868424"/>
              <a:chExt cx="2108063" cy="944997"/>
            </a:xfrm>
          </p:grpSpPr>
          <p:sp>
            <p:nvSpPr>
              <p:cNvPr id="24" name="ísḻîďe"/>
              <p:cNvSpPr/>
              <p:nvPr/>
            </p:nvSpPr>
            <p:spPr bwMode="auto">
              <a:xfrm>
                <a:off x="1326000" y="5256022"/>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30000"/>
                  </a:lnSpc>
                </a:pPr>
                <a:r>
                  <a:rPr lang="zh-CN" altLang="en-US" sz="1400" dirty="0">
                    <a:hlinkClick r:id="rId6"/>
                  </a:rPr>
                  <a:t>调用高德地图</a:t>
                </a:r>
                <a:r>
                  <a:rPr lang="en-US" altLang="zh-CN" sz="1400" dirty="0" err="1">
                    <a:hlinkClick r:id="rId6"/>
                  </a:rPr>
                  <a:t>api</a:t>
                </a:r>
                <a:r>
                  <a:rPr lang="en-US" altLang="zh-CN" sz="1400" dirty="0">
                    <a:hlinkClick r:id="rId6"/>
                  </a:rPr>
                  <a:t>,</a:t>
                </a:r>
                <a:endParaRPr lang="en-US" altLang="zh-CN" sz="1400" dirty="0"/>
              </a:p>
              <a:p>
                <a:pPr algn="ctr">
                  <a:lnSpc>
                    <a:spcPct val="130000"/>
                  </a:lnSpc>
                </a:pPr>
                <a:r>
                  <a:rPr lang="zh-CN" altLang="en-US" sz="1400" dirty="0">
                    <a:solidFill>
                      <a:srgbClr val="0070C0"/>
                    </a:solidFill>
                    <a:hlinkClick r:id="rId7" action="ppaction://hlinkfile"/>
                  </a:rPr>
                  <a:t>在开源</a:t>
                </a:r>
                <a:r>
                  <a:rPr lang="en-US" altLang="zh-CN" sz="1400" dirty="0" err="1">
                    <a:solidFill>
                      <a:srgbClr val="0070C0"/>
                    </a:solidFill>
                    <a:hlinkClick r:id="rId7" action="ppaction://hlinkfile"/>
                  </a:rPr>
                  <a:t>codepen</a:t>
                </a:r>
                <a:r>
                  <a:rPr lang="zh-CN" altLang="en-US" sz="1400" dirty="0">
                    <a:solidFill>
                      <a:srgbClr val="0070C0"/>
                    </a:solidFill>
                    <a:hlinkClick r:id="rId7" action="ppaction://hlinkfile"/>
                  </a:rPr>
                  <a:t>平台</a:t>
                </a:r>
                <a:endParaRPr lang="en-US" altLang="zh-CN" sz="1400" dirty="0">
                  <a:solidFill>
                    <a:srgbClr val="0070C0"/>
                  </a:solidFill>
                </a:endParaRPr>
              </a:p>
              <a:p>
                <a:pPr algn="ctr">
                  <a:lnSpc>
                    <a:spcPct val="130000"/>
                  </a:lnSpc>
                </a:pPr>
                <a:r>
                  <a:rPr lang="zh-CN" altLang="en-US" sz="1400" dirty="0">
                    <a:hlinkClick r:id="rId8" action="ppaction://hlinkfile"/>
                  </a:rPr>
                  <a:t>完成事故地点的可视化界面</a:t>
                </a:r>
                <a:r>
                  <a:rPr lang="en-US" altLang="zh-CN" sz="1400" u="sng" dirty="0">
                    <a:hlinkClick r:id="rId8" action="ppaction://hlinkfile"/>
                  </a:rPr>
                  <a:t>.</a:t>
                </a:r>
                <a:endParaRPr lang="en-US" altLang="zh-CN" sz="1400" u="sng" dirty="0"/>
              </a:p>
            </p:txBody>
          </p:sp>
          <p:sp>
            <p:nvSpPr>
              <p:cNvPr id="25" name="ïṩļíḍê"/>
              <p:cNvSpPr txBox="1"/>
              <p:nvPr/>
            </p:nvSpPr>
            <p:spPr bwMode="auto">
              <a:xfrm>
                <a:off x="1326000" y="4868424"/>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b="1" dirty="0">
                    <a:hlinkClick r:id="rId9" action="ppaction://hlinkfile"/>
                  </a:rPr>
                  <a:t>经纬度获取</a:t>
                </a:r>
                <a:endParaRPr lang="en-US" altLang="zh-CN" sz="1800" b="1" dirty="0"/>
              </a:p>
            </p:txBody>
          </p:sp>
        </p:grpSp>
        <p:sp>
          <p:nvSpPr>
            <p:cNvPr id="18" name="íśḻïdê"/>
            <p:cNvSpPr/>
            <p:nvPr/>
          </p:nvSpPr>
          <p:spPr>
            <a:xfrm flipV="1">
              <a:off x="1316072" y="3992587"/>
              <a:ext cx="1691792" cy="1430977"/>
            </a:xfrm>
            <a:prstGeom prst="rect">
              <a:avLst/>
            </a:prstGeom>
            <a:solidFill>
              <a:schemeClr val="accent1"/>
            </a:solidFill>
            <a:ln>
              <a:noFill/>
            </a:ln>
            <a:scene3d>
              <a:camera prst="perspectiveRelaxed" fov="5700000">
                <a:rot lat="16800000" lon="0" rev="0"/>
              </a:camera>
              <a:lightRig rig="soft" dir="t">
                <a:rot lat="0" lon="0" rev="4800000"/>
              </a:lightRig>
            </a:scene3d>
            <a:sp3d extrusionH="57150" prstMaterial="plastic">
              <a:bevelT w="0" h="12700"/>
              <a:bevelB w="0" h="254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9" name="íšḷiḍê"/>
            <p:cNvSpPr/>
            <p:nvPr/>
          </p:nvSpPr>
          <p:spPr bwMode="auto">
            <a:xfrm>
              <a:off x="1857304" y="3784124"/>
              <a:ext cx="609329" cy="609329"/>
            </a:xfrm>
            <a:custGeom>
              <a:avLst/>
              <a:gdLst>
                <a:gd name="T0" fmla="*/ 184 w 260"/>
                <a:gd name="T1" fmla="*/ 106 h 260"/>
                <a:gd name="T2" fmla="*/ 193 w 260"/>
                <a:gd name="T3" fmla="*/ 143 h 260"/>
                <a:gd name="T4" fmla="*/ 117 w 260"/>
                <a:gd name="T5" fmla="*/ 219 h 260"/>
                <a:gd name="T6" fmla="*/ 42 w 260"/>
                <a:gd name="T7" fmla="*/ 143 h 260"/>
                <a:gd name="T8" fmla="*/ 117 w 260"/>
                <a:gd name="T9" fmla="*/ 66 h 260"/>
                <a:gd name="T10" fmla="*/ 154 w 260"/>
                <a:gd name="T11" fmla="*/ 76 h 260"/>
                <a:gd name="T12" fmla="*/ 183 w 260"/>
                <a:gd name="T13" fmla="*/ 46 h 260"/>
                <a:gd name="T14" fmla="*/ 117 w 260"/>
                <a:gd name="T15" fmla="*/ 25 h 260"/>
                <a:gd name="T16" fmla="*/ 0 w 260"/>
                <a:gd name="T17" fmla="*/ 143 h 260"/>
                <a:gd name="T18" fmla="*/ 117 w 260"/>
                <a:gd name="T19" fmla="*/ 260 h 260"/>
                <a:gd name="T20" fmla="*/ 233 w 260"/>
                <a:gd name="T21" fmla="*/ 143 h 260"/>
                <a:gd name="T22" fmla="*/ 213 w 260"/>
                <a:gd name="T23" fmla="*/ 77 h 260"/>
                <a:gd name="T24" fmla="*/ 184 w 260"/>
                <a:gd name="T25" fmla="*/ 106 h 260"/>
                <a:gd name="T26" fmla="*/ 225 w 260"/>
                <a:gd name="T27" fmla="*/ 35 h 260"/>
                <a:gd name="T28" fmla="*/ 225 w 260"/>
                <a:gd name="T29" fmla="*/ 35 h 260"/>
                <a:gd name="T30" fmla="*/ 225 w 260"/>
                <a:gd name="T31" fmla="*/ 0 h 260"/>
                <a:gd name="T32" fmla="*/ 203 w 260"/>
                <a:gd name="T33" fmla="*/ 23 h 260"/>
                <a:gd name="T34" fmla="*/ 203 w 260"/>
                <a:gd name="T35" fmla="*/ 46 h 260"/>
                <a:gd name="T36" fmla="*/ 139 w 260"/>
                <a:gd name="T37" fmla="*/ 111 h 260"/>
                <a:gd name="T38" fmla="*/ 117 w 260"/>
                <a:gd name="T39" fmla="*/ 104 h 260"/>
                <a:gd name="T40" fmla="*/ 79 w 260"/>
                <a:gd name="T41" fmla="*/ 143 h 260"/>
                <a:gd name="T42" fmla="*/ 117 w 260"/>
                <a:gd name="T43" fmla="*/ 181 h 260"/>
                <a:gd name="T44" fmla="*/ 155 w 260"/>
                <a:gd name="T45" fmla="*/ 143 h 260"/>
                <a:gd name="T46" fmla="*/ 150 w 260"/>
                <a:gd name="T47" fmla="*/ 123 h 260"/>
                <a:gd name="T48" fmla="*/ 215 w 260"/>
                <a:gd name="T49" fmla="*/ 58 h 260"/>
                <a:gd name="T50" fmla="*/ 237 w 260"/>
                <a:gd name="T51" fmla="*/ 58 h 260"/>
                <a:gd name="T52" fmla="*/ 260 w 260"/>
                <a:gd name="T53" fmla="*/ 35 h 260"/>
                <a:gd name="T54" fmla="*/ 225 w 260"/>
                <a:gd name="T55" fmla="*/ 3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0" h="260">
                  <a:moveTo>
                    <a:pt x="184" y="106"/>
                  </a:moveTo>
                  <a:cubicBezTo>
                    <a:pt x="190" y="117"/>
                    <a:pt x="193" y="129"/>
                    <a:pt x="193" y="143"/>
                  </a:cubicBezTo>
                  <a:cubicBezTo>
                    <a:pt x="193" y="185"/>
                    <a:pt x="159" y="219"/>
                    <a:pt x="117" y="219"/>
                  </a:cubicBezTo>
                  <a:cubicBezTo>
                    <a:pt x="76" y="219"/>
                    <a:pt x="42" y="185"/>
                    <a:pt x="42" y="143"/>
                  </a:cubicBezTo>
                  <a:cubicBezTo>
                    <a:pt x="42" y="100"/>
                    <a:pt x="76" y="66"/>
                    <a:pt x="117" y="66"/>
                  </a:cubicBezTo>
                  <a:cubicBezTo>
                    <a:pt x="131" y="66"/>
                    <a:pt x="143" y="70"/>
                    <a:pt x="154" y="76"/>
                  </a:cubicBezTo>
                  <a:cubicBezTo>
                    <a:pt x="183" y="46"/>
                    <a:pt x="183" y="46"/>
                    <a:pt x="183" y="46"/>
                  </a:cubicBezTo>
                  <a:cubicBezTo>
                    <a:pt x="165" y="33"/>
                    <a:pt x="141" y="25"/>
                    <a:pt x="117" y="25"/>
                  </a:cubicBezTo>
                  <a:cubicBezTo>
                    <a:pt x="52" y="25"/>
                    <a:pt x="0" y="78"/>
                    <a:pt x="0" y="143"/>
                  </a:cubicBezTo>
                  <a:cubicBezTo>
                    <a:pt x="0" y="207"/>
                    <a:pt x="52" y="260"/>
                    <a:pt x="117" y="260"/>
                  </a:cubicBezTo>
                  <a:cubicBezTo>
                    <a:pt x="181" y="260"/>
                    <a:pt x="233" y="207"/>
                    <a:pt x="233" y="143"/>
                  </a:cubicBezTo>
                  <a:cubicBezTo>
                    <a:pt x="233" y="118"/>
                    <a:pt x="226" y="96"/>
                    <a:pt x="213" y="77"/>
                  </a:cubicBezTo>
                  <a:cubicBezTo>
                    <a:pt x="184" y="106"/>
                    <a:pt x="184" y="106"/>
                    <a:pt x="184" y="106"/>
                  </a:cubicBezTo>
                  <a:close/>
                  <a:moveTo>
                    <a:pt x="225" y="35"/>
                  </a:moveTo>
                  <a:cubicBezTo>
                    <a:pt x="225" y="35"/>
                    <a:pt x="225" y="35"/>
                    <a:pt x="225" y="35"/>
                  </a:cubicBezTo>
                  <a:cubicBezTo>
                    <a:pt x="225" y="0"/>
                    <a:pt x="225" y="0"/>
                    <a:pt x="225" y="0"/>
                  </a:cubicBezTo>
                  <a:cubicBezTo>
                    <a:pt x="203" y="23"/>
                    <a:pt x="203" y="23"/>
                    <a:pt x="203" y="23"/>
                  </a:cubicBezTo>
                  <a:cubicBezTo>
                    <a:pt x="203" y="46"/>
                    <a:pt x="203" y="46"/>
                    <a:pt x="203" y="46"/>
                  </a:cubicBezTo>
                  <a:cubicBezTo>
                    <a:pt x="139" y="111"/>
                    <a:pt x="139" y="111"/>
                    <a:pt x="139" y="111"/>
                  </a:cubicBezTo>
                  <a:cubicBezTo>
                    <a:pt x="133" y="106"/>
                    <a:pt x="125" y="104"/>
                    <a:pt x="117" y="104"/>
                  </a:cubicBezTo>
                  <a:cubicBezTo>
                    <a:pt x="96" y="104"/>
                    <a:pt x="79" y="121"/>
                    <a:pt x="79" y="143"/>
                  </a:cubicBezTo>
                  <a:cubicBezTo>
                    <a:pt x="79" y="164"/>
                    <a:pt x="96" y="181"/>
                    <a:pt x="117" y="181"/>
                  </a:cubicBezTo>
                  <a:cubicBezTo>
                    <a:pt x="138" y="181"/>
                    <a:pt x="155" y="164"/>
                    <a:pt x="155" y="143"/>
                  </a:cubicBezTo>
                  <a:cubicBezTo>
                    <a:pt x="155" y="136"/>
                    <a:pt x="154" y="129"/>
                    <a:pt x="150" y="123"/>
                  </a:cubicBezTo>
                  <a:cubicBezTo>
                    <a:pt x="215" y="58"/>
                    <a:pt x="215" y="58"/>
                    <a:pt x="215" y="58"/>
                  </a:cubicBezTo>
                  <a:cubicBezTo>
                    <a:pt x="237" y="58"/>
                    <a:pt x="237" y="58"/>
                    <a:pt x="237" y="58"/>
                  </a:cubicBezTo>
                  <a:cubicBezTo>
                    <a:pt x="260" y="35"/>
                    <a:pt x="260" y="35"/>
                    <a:pt x="260" y="35"/>
                  </a:cubicBezTo>
                  <a:cubicBezTo>
                    <a:pt x="225" y="35"/>
                    <a:pt x="225" y="35"/>
                    <a:pt x="225" y="35"/>
                  </a:cubicBezTo>
                  <a:close/>
                </a:path>
              </a:pathLst>
            </a:custGeom>
            <a:solidFill>
              <a:schemeClr val="accent1"/>
            </a:solidFill>
            <a:ln>
              <a:noFill/>
            </a:ln>
          </p:spPr>
          <p:txBody>
            <a:bodyPr anchor="ctr"/>
            <a:lstStyle/>
            <a:p>
              <a:pPr algn="ctr"/>
              <a:endParaRPr/>
            </a:p>
          </p:txBody>
        </p:sp>
        <p:sp>
          <p:nvSpPr>
            <p:cNvPr id="20" name="ísļïḓè"/>
            <p:cNvSpPr txBox="1"/>
            <p:nvPr/>
          </p:nvSpPr>
          <p:spPr bwMode="auto">
            <a:xfrm>
              <a:off x="1861405" y="3368478"/>
              <a:ext cx="601127" cy="369332"/>
            </a:xfrm>
            <a:prstGeom prst="rect">
              <a:avLst/>
            </a:prstGeom>
            <a:noFill/>
          </p:spPr>
          <p:txBody>
            <a:bodyPr wrap="none" lIns="0" tIns="0" rIns="0" bIns="0" anchor="ctr">
              <a:normAutofit/>
            </a:bodyPr>
            <a:lstStyle/>
            <a:p>
              <a:r>
                <a:rPr lang="en-US" altLang="ko-KR" sz="2400" b="0" dirty="0">
                  <a:solidFill>
                    <a:schemeClr val="accent1"/>
                  </a:solidFill>
                  <a:effectLst/>
                  <a:latin typeface="Impact" panose="020B0806030902050204" pitchFamily="34" charset="0"/>
                </a:rPr>
                <a:t>FIRST</a:t>
              </a:r>
            </a:p>
          </p:txBody>
        </p:sp>
        <p:grpSp>
          <p:nvGrpSpPr>
            <p:cNvPr id="21" name="îSļiḓê"/>
            <p:cNvGrpSpPr/>
            <p:nvPr/>
          </p:nvGrpSpPr>
          <p:grpSpPr>
            <a:xfrm>
              <a:off x="1107937" y="5049003"/>
              <a:ext cx="2108063" cy="944997"/>
              <a:chOff x="1326000" y="4868424"/>
              <a:chExt cx="2108063" cy="944997"/>
            </a:xfrm>
          </p:grpSpPr>
          <p:sp>
            <p:nvSpPr>
              <p:cNvPr id="22" name="îṥ1íḑé"/>
              <p:cNvSpPr/>
              <p:nvPr/>
            </p:nvSpPr>
            <p:spPr bwMode="auto">
              <a:xfrm>
                <a:off x="1326000" y="5256022"/>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30000"/>
                  </a:lnSpc>
                </a:pPr>
                <a:r>
                  <a:rPr lang="zh-CN" altLang="en-US" sz="1400" dirty="0"/>
                  <a:t>展示对数据集的相关处理</a:t>
                </a:r>
                <a:endParaRPr lang="en-US" altLang="zh-CN" sz="1400" dirty="0"/>
              </a:p>
            </p:txBody>
          </p:sp>
          <p:sp>
            <p:nvSpPr>
              <p:cNvPr id="23" name="ïśḷïďe"/>
              <p:cNvSpPr txBox="1"/>
              <p:nvPr/>
            </p:nvSpPr>
            <p:spPr bwMode="auto">
              <a:xfrm>
                <a:off x="1326000" y="4868424"/>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b="1" dirty="0">
                    <a:hlinkClick r:id="rId10" action="ppaction://hlinkfile"/>
                  </a:rPr>
                  <a:t>特征工程</a:t>
                </a:r>
                <a:endParaRPr lang="en-US" altLang="zh-CN" sz="1800" b="1" dirty="0"/>
              </a:p>
            </p:txBody>
          </p:sp>
        </p:grpSp>
      </p:grpSp>
      <p:sp>
        <p:nvSpPr>
          <p:cNvPr id="31" name="标题 6"/>
          <p:cNvSpPr>
            <a:spLocks noGrp="1"/>
          </p:cNvSpPr>
          <p:nvPr/>
        </p:nvSpPr>
        <p:spPr>
          <a:xfrm>
            <a:off x="0" y="51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97" name="îṧḻîḍê"/>
          <p:cNvSpPr txBox="1"/>
          <p:nvPr/>
        </p:nvSpPr>
        <p:spPr>
          <a:xfrm>
            <a:off x="10330500" y="51400"/>
            <a:ext cx="4128914" cy="471820"/>
          </a:xfrm>
          <a:prstGeom prst="rect">
            <a:avLst/>
          </a:prstGeom>
          <a:noFill/>
        </p:spPr>
        <p:txBody>
          <a:bodyPr wrap="square" anchor="ctr">
            <a:normAutofit/>
          </a:bodyPr>
          <a:lstStyle/>
          <a:p>
            <a:r>
              <a:rPr lang="zh-CN" altLang="en-US" sz="1400" b="1" dirty="0">
                <a:solidFill>
                  <a:schemeClr val="accent2"/>
                </a:solidFill>
                <a:sym typeface="+mn-ea"/>
              </a:rPr>
              <a:t>实际分析与可视化界面</a:t>
            </a:r>
            <a:endParaRPr lang="zh-CN" altLang="en-US" sz="1400" b="1" dirty="0">
              <a:solidFill>
                <a:schemeClr val="accen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a:off x="717523" y="3042409"/>
            <a:ext cx="1080296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9" name="标题 4"/>
          <p:cNvSpPr>
            <a:spLocks noGrp="1"/>
          </p:cNvSpPr>
          <p:nvPr>
            <p:ph type="title"/>
          </p:nvPr>
        </p:nvSpPr>
        <p:spPr>
          <a:xfrm>
            <a:off x="3403023" y="2604259"/>
            <a:ext cx="5419185" cy="895350"/>
          </a:xfrm>
        </p:spPr>
        <p:txBody>
          <a:bodyPr/>
          <a:lstStyle/>
          <a:p>
            <a:pPr algn="ctr"/>
            <a:r>
              <a:rPr lang="zh-CN" altLang="en-US" dirty="0">
                <a:sym typeface="+mn-ea"/>
              </a:rPr>
              <a:t>编译环境与集群搭建</a:t>
            </a:r>
            <a:endParaRPr lang="zh-CN" altLang="en-US" dirty="0"/>
          </a:p>
        </p:txBody>
      </p:sp>
      <p:sp>
        <p:nvSpPr>
          <p:cNvPr id="10" name="文本占位符 5"/>
          <p:cNvSpPr>
            <a:spLocks noGrp="1"/>
          </p:cNvSpPr>
          <p:nvPr>
            <p:ph type="body" idx="1"/>
          </p:nvPr>
        </p:nvSpPr>
        <p:spPr>
          <a:xfrm>
            <a:off x="3404139" y="3499609"/>
            <a:ext cx="5419185" cy="1015623"/>
          </a:xfrm>
        </p:spPr>
        <p:txBody>
          <a:bodyPr/>
          <a:lstStyle/>
          <a:p>
            <a:pPr algn="ctr">
              <a:lnSpc>
                <a:spcPct val="120000"/>
              </a:lnSpc>
            </a:pPr>
            <a:r>
              <a:rPr lang="en-US" altLang="zh-CN" dirty="0">
                <a:sym typeface="+mn-ea"/>
              </a:rPr>
              <a:t>Compiling environment and cluster construction</a:t>
            </a:r>
            <a:endParaRPr lang="zh-CN" altLang="en-US" dirty="0"/>
          </a:p>
        </p:txBody>
      </p:sp>
      <p:sp>
        <p:nvSpPr>
          <p:cNvPr id="11" name="文本框 10"/>
          <p:cNvSpPr txBox="1"/>
          <p:nvPr/>
        </p:nvSpPr>
        <p:spPr>
          <a:xfrm>
            <a:off x="5546142" y="2053322"/>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Impact" panose="020B0806030902050204" pitchFamily="34" charset="0"/>
                <a:cs typeface="Arial" panose="020B0604020202020204" pitchFamily="34" charset="0"/>
              </a:rPr>
              <a:t>/02</a:t>
            </a:r>
            <a:endParaRPr lang="zh-CN" altLang="en-US" spc="100" dirty="0">
              <a:solidFill>
                <a:schemeClr val="bg1"/>
              </a:solidFill>
              <a:latin typeface="Impact" panose="020B0806030902050204" pitchFamily="34" charset="0"/>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altLang="zh-CN"/>
              <a:t>www.islide.cc</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t>14</a:t>
            </a:fld>
            <a:endParaRPr lang="zh-CN" altLang="en-US"/>
          </a:p>
        </p:txBody>
      </p:sp>
      <p:grpSp>
        <p:nvGrpSpPr>
          <p:cNvPr id="5" name="1ebe7c27-0165-4b38-989f-7d9e1e3d3eac"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70097" y="1907458"/>
            <a:ext cx="10850391" cy="4244829"/>
            <a:chOff x="670097" y="1907458"/>
            <a:chExt cx="10850391" cy="4244829"/>
          </a:xfrm>
        </p:grpSpPr>
        <p:cxnSp>
          <p:nvCxnSpPr>
            <p:cNvPr id="6" name="直接连接符 5"/>
            <p:cNvCxnSpPr/>
            <p:nvPr/>
          </p:nvCxnSpPr>
          <p:spPr>
            <a:xfrm flipH="1">
              <a:off x="7644384" y="3858768"/>
              <a:ext cx="327272" cy="941832"/>
            </a:xfrm>
            <a:prstGeom prst="line">
              <a:avLst/>
            </a:prstGeom>
            <a:ln w="152400" cap="rnd">
              <a:solidFill>
                <a:schemeClr val="bg2"/>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a:off x="4104540" y="4843751"/>
              <a:ext cx="291038" cy="876257"/>
            </a:xfrm>
            <a:prstGeom prst="line">
              <a:avLst/>
            </a:prstGeom>
            <a:ln w="152400" cap="rnd">
              <a:solidFill>
                <a:schemeClr val="bg2"/>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769049" y="5807156"/>
              <a:ext cx="3357522" cy="0"/>
            </a:xfrm>
            <a:prstGeom prst="line">
              <a:avLst/>
            </a:prstGeom>
            <a:ln w="152400" cap="rnd">
              <a:solidFill>
                <a:schemeClr val="bg2"/>
              </a:solidFill>
              <a:round/>
              <a:tailEnd type="arrow" w="sm" len="sm"/>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395578" y="4841774"/>
              <a:ext cx="3320422" cy="0"/>
            </a:xfrm>
            <a:prstGeom prst="line">
              <a:avLst/>
            </a:prstGeom>
            <a:ln w="152400" cap="rnd">
              <a:solidFill>
                <a:schemeClr val="bg2"/>
              </a:solidFill>
              <a:round/>
              <a:tailEnd type="arrow" w="sm" len="sm"/>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7981039" y="3858768"/>
              <a:ext cx="3539449" cy="0"/>
            </a:xfrm>
            <a:prstGeom prst="line">
              <a:avLst/>
            </a:prstGeom>
            <a:ln w="152400" cap="rnd">
              <a:solidFill>
                <a:schemeClr val="bg2"/>
              </a:solidFill>
              <a:round/>
              <a:tailEnd type="arrow" w="sm" len="sm"/>
            </a:ln>
          </p:spPr>
          <p:style>
            <a:lnRef idx="1">
              <a:schemeClr val="accent1"/>
            </a:lnRef>
            <a:fillRef idx="0">
              <a:schemeClr val="accent1"/>
            </a:fillRef>
            <a:effectRef idx="0">
              <a:schemeClr val="accent1"/>
            </a:effectRef>
            <a:fontRef idx="minor">
              <a:schemeClr val="tx1"/>
            </a:fontRef>
          </p:style>
        </p:cxnSp>
        <p:sp>
          <p:nvSpPr>
            <p:cNvPr id="11" name="îşlîďê"/>
            <p:cNvSpPr/>
            <p:nvPr/>
          </p:nvSpPr>
          <p:spPr>
            <a:xfrm>
              <a:off x="1792250" y="5428393"/>
              <a:ext cx="723900" cy="723894"/>
            </a:xfrm>
            <a:prstGeom prst="ellipse">
              <a:avLst/>
            </a:prstGeom>
            <a:solidFill>
              <a:schemeClr val="tx2">
                <a:lumMod val="60000"/>
                <a:lumOff val="4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endParaRPr sz="1600" b="1" dirty="0"/>
            </a:p>
          </p:txBody>
        </p:sp>
        <p:sp>
          <p:nvSpPr>
            <p:cNvPr id="12" name="îṧḻïḍé"/>
            <p:cNvSpPr/>
            <p:nvPr/>
          </p:nvSpPr>
          <p:spPr>
            <a:xfrm>
              <a:off x="5449183" y="4487063"/>
              <a:ext cx="723900" cy="723894"/>
            </a:xfrm>
            <a:prstGeom prst="ellipse">
              <a:avLst/>
            </a:prstGeom>
            <a:solidFill>
              <a:schemeClr val="tx2">
                <a:lumMod val="60000"/>
                <a:lumOff val="4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endParaRPr sz="1600" b="1" dirty="0"/>
            </a:p>
          </p:txBody>
        </p:sp>
        <p:sp>
          <p:nvSpPr>
            <p:cNvPr id="13" name="iṡlïḓé"/>
            <p:cNvSpPr/>
            <p:nvPr/>
          </p:nvSpPr>
          <p:spPr>
            <a:xfrm>
              <a:off x="9269471" y="3481223"/>
              <a:ext cx="723900" cy="72389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endParaRPr sz="1600" b="1" dirty="0"/>
            </a:p>
          </p:txBody>
        </p:sp>
        <p:sp>
          <p:nvSpPr>
            <p:cNvPr id="14" name="i$ľïḋè"/>
            <p:cNvSpPr txBox="1"/>
            <p:nvPr/>
          </p:nvSpPr>
          <p:spPr>
            <a:xfrm>
              <a:off x="670097" y="4132234"/>
              <a:ext cx="2949156" cy="830369"/>
            </a:xfrm>
            <a:prstGeom prst="rect">
              <a:avLst/>
            </a:prstGeom>
            <a:noFill/>
          </p:spPr>
          <p:txBody>
            <a:bodyPr wrap="square" lIns="90000" tIns="46800" rIns="90000" bIns="46800" rtlCol="0">
              <a:normAutofit/>
            </a:bodyPr>
            <a:lstStyle/>
            <a:p>
              <a:pPr algn="ctr">
                <a:lnSpc>
                  <a:spcPct val="150000"/>
                </a:lnSpc>
              </a:pPr>
              <a:endParaRPr lang="en-US" altLang="zh-CN" sz="1100" dirty="0"/>
            </a:p>
          </p:txBody>
        </p:sp>
        <p:sp>
          <p:nvSpPr>
            <p:cNvPr id="17" name="íšḻïďê"/>
            <p:cNvSpPr txBox="1"/>
            <p:nvPr/>
          </p:nvSpPr>
          <p:spPr>
            <a:xfrm>
              <a:off x="4336555" y="2645647"/>
              <a:ext cx="2949156" cy="454199"/>
            </a:xfrm>
            <a:prstGeom prst="rect">
              <a:avLst/>
            </a:prstGeom>
            <a:noFill/>
          </p:spPr>
          <p:txBody>
            <a:bodyPr wrap="none" rtlCol="0" anchor="b">
              <a:normAutofit/>
            </a:bodyPr>
            <a:lstStyle/>
            <a:p>
              <a:pPr lvl="0" algn="ctr" defTabSz="914400">
                <a:spcBef>
                  <a:spcPct val="0"/>
                </a:spcBef>
                <a:defRPr/>
              </a:pPr>
              <a:r>
                <a:rPr lang="zh-CN" altLang="en-US" b="1" dirty="0">
                  <a:solidFill>
                    <a:schemeClr val="bg2">
                      <a:lumMod val="10000"/>
                    </a:schemeClr>
                  </a:solidFill>
                </a:rPr>
                <a:t>所用编译环境</a:t>
              </a:r>
            </a:p>
          </p:txBody>
        </p:sp>
        <p:sp>
          <p:nvSpPr>
            <p:cNvPr id="18" name="îšḷîḓé"/>
            <p:cNvSpPr txBox="1"/>
            <p:nvPr/>
          </p:nvSpPr>
          <p:spPr>
            <a:xfrm>
              <a:off x="8185418" y="2536178"/>
              <a:ext cx="2949156" cy="830369"/>
            </a:xfrm>
            <a:prstGeom prst="rect">
              <a:avLst/>
            </a:prstGeom>
            <a:noFill/>
          </p:spPr>
          <p:txBody>
            <a:bodyPr wrap="square" lIns="90000" tIns="46800" rIns="90000" bIns="46800" rtlCol="0">
              <a:normAutofit/>
            </a:bodyPr>
            <a:lstStyle/>
            <a:p>
              <a:pPr algn="ctr">
                <a:lnSpc>
                  <a:spcPct val="150000"/>
                </a:lnSpc>
              </a:pPr>
              <a:r>
                <a:rPr lang="zh-CN" altLang="en-US" b="1" dirty="0">
                  <a:solidFill>
                    <a:srgbClr val="7030A0"/>
                  </a:solidFill>
                </a:rPr>
                <a:t>具体搭建过程</a:t>
              </a:r>
            </a:p>
          </p:txBody>
        </p:sp>
        <p:cxnSp>
          <p:nvCxnSpPr>
            <p:cNvPr id="20" name="直接连接符 19"/>
            <p:cNvCxnSpPr/>
            <p:nvPr/>
          </p:nvCxnSpPr>
          <p:spPr>
            <a:xfrm>
              <a:off x="3846000" y="2124000"/>
              <a:ext cx="0" cy="261000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7735665" y="1907458"/>
              <a:ext cx="0" cy="1759974"/>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31" name="标题 6"/>
          <p:cNvSpPr>
            <a:spLocks noGrp="1"/>
          </p:cNvSpPr>
          <p:nvPr/>
        </p:nvSpPr>
        <p:spPr>
          <a:xfrm>
            <a:off x="0" y="51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24" name="íšḻïďê"/>
          <p:cNvSpPr txBox="1"/>
          <p:nvPr/>
        </p:nvSpPr>
        <p:spPr>
          <a:xfrm>
            <a:off x="680225" y="2724387"/>
            <a:ext cx="2949156" cy="454199"/>
          </a:xfrm>
          <a:prstGeom prst="rect">
            <a:avLst/>
          </a:prstGeom>
          <a:noFill/>
        </p:spPr>
        <p:txBody>
          <a:bodyPr wrap="none" rtlCol="0" anchor="b">
            <a:normAutofit/>
          </a:bodyPr>
          <a:lstStyle/>
          <a:p>
            <a:pPr lvl="0" algn="ctr" defTabSz="914400">
              <a:spcBef>
                <a:spcPct val="0"/>
              </a:spcBef>
              <a:defRPr/>
            </a:pPr>
            <a:r>
              <a:rPr lang="zh-CN" altLang="en-US" b="1" dirty="0">
                <a:solidFill>
                  <a:srgbClr val="00B0F0"/>
                </a:solidFill>
              </a:rPr>
              <a:t>当前硬件环境</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7064" y="173991"/>
            <a:ext cx="10850563" cy="1028699"/>
          </a:xfrm>
        </p:spPr>
        <p:txBody>
          <a:bodyPr/>
          <a:lstStyle/>
          <a:p>
            <a:r>
              <a:rPr lang="en-US" altLang="zh-CN" sz="1800" dirty="0"/>
              <a:t>1.</a:t>
            </a:r>
            <a:r>
              <a:rPr lang="zh-CN" altLang="en-US" sz="1800" dirty="0"/>
              <a:t>用以</a:t>
            </a:r>
            <a:r>
              <a:rPr lang="en-US" altLang="zh-CN" sz="1800" dirty="0"/>
              <a:t>hadoop</a:t>
            </a:r>
            <a:r>
              <a:rPr lang="zh-CN" altLang="en-US" sz="1800" dirty="0"/>
              <a:t>框架与</a:t>
            </a:r>
            <a:r>
              <a:rPr lang="en-US" altLang="zh-CN" sz="1800" dirty="0"/>
              <a:t>Hbase</a:t>
            </a:r>
            <a:r>
              <a:rPr lang="zh-CN" altLang="en-US" sz="1800" dirty="0"/>
              <a:t>数据库等分布式集群构建</a:t>
            </a:r>
            <a:br>
              <a:rPr lang="zh-CN" altLang="en-US" sz="1800" dirty="0"/>
            </a:br>
            <a:r>
              <a:rPr lang="en-US" altLang="zh-CN" sz="1800" dirty="0"/>
              <a:t>2.</a:t>
            </a:r>
            <a:r>
              <a:rPr lang="zh-CN" altLang="en-US" sz="1800" dirty="0"/>
              <a:t>重量化的机器学习模型与轻量化的深度学习模型搭建</a:t>
            </a:r>
            <a:r>
              <a:rPr lang="en-US" altLang="zh-CN" sz="1800" dirty="0"/>
              <a:t>(GPU</a:t>
            </a:r>
            <a:r>
              <a:rPr lang="zh-CN" altLang="en-US" sz="1800" dirty="0"/>
              <a:t>运行</a:t>
            </a:r>
            <a:r>
              <a:rPr lang="en-US" altLang="zh-CN" sz="1800" dirty="0"/>
              <a:t>)</a:t>
            </a:r>
            <a:br>
              <a:rPr lang="zh-CN" altLang="en-US" sz="1800" dirty="0"/>
            </a:br>
            <a:r>
              <a:rPr lang="en-US" altLang="zh-CN" sz="1800" dirty="0"/>
              <a:t>3.</a:t>
            </a:r>
            <a:r>
              <a:rPr lang="zh-CN" altLang="en-US" sz="1800" dirty="0"/>
              <a:t>测试模型与</a:t>
            </a:r>
            <a:r>
              <a:rPr lang="zh-CN" altLang="en-US" sz="1800" dirty="0">
                <a:sym typeface="+mn-ea"/>
              </a:rPr>
              <a:t>调整模型参数</a:t>
            </a:r>
            <a:endParaRPr lang="zh-CN" altLang="en-US" sz="1800"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t>15</a:t>
            </a:fld>
            <a:endParaRPr lang="zh-CN" altLang="en-US"/>
          </a:p>
        </p:txBody>
      </p:sp>
      <p:grpSp>
        <p:nvGrpSpPr>
          <p:cNvPr id="5" name="3df65701-1997-45dc-9f8a-063259ac7a5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268703" y="1202491"/>
            <a:ext cx="10248451" cy="4885601"/>
            <a:chOff x="1268703" y="1202491"/>
            <a:chExt cx="10248451" cy="4885601"/>
          </a:xfrm>
        </p:grpSpPr>
        <p:grpSp>
          <p:nvGrpSpPr>
            <p:cNvPr id="28" name="íṧ1îďê"/>
            <p:cNvGrpSpPr/>
            <p:nvPr/>
          </p:nvGrpSpPr>
          <p:grpSpPr>
            <a:xfrm>
              <a:off x="1268703" y="2347980"/>
              <a:ext cx="3428833" cy="2312379"/>
              <a:chOff x="3387047" y="1744117"/>
              <a:chExt cx="5417906" cy="3653795"/>
            </a:xfrm>
          </p:grpSpPr>
          <p:sp>
            <p:nvSpPr>
              <p:cNvPr id="37" name="ïṥḷîḍè"/>
              <p:cNvSpPr/>
              <p:nvPr/>
            </p:nvSpPr>
            <p:spPr bwMode="auto">
              <a:xfrm>
                <a:off x="6118401" y="1744117"/>
                <a:ext cx="34688" cy="33243"/>
              </a:xfrm>
              <a:custGeom>
                <a:avLst/>
                <a:gdLst>
                  <a:gd name="T0" fmla="*/ 51 w 104"/>
                  <a:gd name="T1" fmla="*/ 102 h 103"/>
                  <a:gd name="T2" fmla="*/ 0 w 104"/>
                  <a:gd name="T3" fmla="*/ 51 h 103"/>
                  <a:gd name="T4" fmla="*/ 51 w 104"/>
                  <a:gd name="T5" fmla="*/ 0 h 103"/>
                  <a:gd name="T6" fmla="*/ 103 w 104"/>
                  <a:gd name="T7" fmla="*/ 51 h 103"/>
                  <a:gd name="T8" fmla="*/ 51 w 104"/>
                  <a:gd name="T9" fmla="*/ 102 h 103"/>
                  <a:gd name="T10" fmla="*/ 0 60000 65536"/>
                  <a:gd name="T11" fmla="*/ 0 60000 65536"/>
                  <a:gd name="T12" fmla="*/ 0 60000 65536"/>
                  <a:gd name="T13" fmla="*/ 0 60000 65536"/>
                  <a:gd name="T14" fmla="*/ 0 60000 65536"/>
                  <a:gd name="T15" fmla="*/ 0 w 104"/>
                  <a:gd name="T16" fmla="*/ 0 h 103"/>
                  <a:gd name="T17" fmla="*/ 104 w 104"/>
                  <a:gd name="T18" fmla="*/ 103 h 103"/>
                </a:gdLst>
                <a:ahLst/>
                <a:cxnLst>
                  <a:cxn ang="T10">
                    <a:pos x="T0" y="T1"/>
                  </a:cxn>
                  <a:cxn ang="T11">
                    <a:pos x="T2" y="T3"/>
                  </a:cxn>
                  <a:cxn ang="T12">
                    <a:pos x="T4" y="T5"/>
                  </a:cxn>
                  <a:cxn ang="T13">
                    <a:pos x="T6" y="T7"/>
                  </a:cxn>
                  <a:cxn ang="T14">
                    <a:pos x="T8" y="T9"/>
                  </a:cxn>
                </a:cxnLst>
                <a:rect l="T15" t="T16" r="T17" b="T18"/>
                <a:pathLst>
                  <a:path w="104" h="103">
                    <a:moveTo>
                      <a:pt x="51" y="102"/>
                    </a:moveTo>
                    <a:cubicBezTo>
                      <a:pt x="23" y="102"/>
                      <a:pt x="0" y="79"/>
                      <a:pt x="0" y="51"/>
                    </a:cubicBezTo>
                    <a:cubicBezTo>
                      <a:pt x="0" y="22"/>
                      <a:pt x="23" y="0"/>
                      <a:pt x="51" y="0"/>
                    </a:cubicBezTo>
                    <a:cubicBezTo>
                      <a:pt x="80" y="0"/>
                      <a:pt x="103" y="22"/>
                      <a:pt x="103" y="51"/>
                    </a:cubicBezTo>
                    <a:cubicBezTo>
                      <a:pt x="103" y="79"/>
                      <a:pt x="80" y="102"/>
                      <a:pt x="51" y="102"/>
                    </a:cubicBezTo>
                  </a:path>
                </a:pathLst>
              </a:custGeom>
              <a:solidFill>
                <a:srgbClr val="FFFFFF"/>
              </a:solidFill>
              <a:ln>
                <a:noFill/>
              </a:ln>
            </p:spPr>
            <p:txBody>
              <a:bodyPr anchor="ctr"/>
              <a:lstStyle/>
              <a:p>
                <a:pPr algn="ctr"/>
                <a:endParaRPr/>
              </a:p>
            </p:txBody>
          </p:sp>
          <p:sp>
            <p:nvSpPr>
              <p:cNvPr id="31" name="ïṧḻîḍe"/>
              <p:cNvSpPr/>
              <p:nvPr/>
            </p:nvSpPr>
            <p:spPr>
              <a:xfrm>
                <a:off x="3387047" y="1980045"/>
                <a:ext cx="5417906" cy="3417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cxnSp>
          <p:nvCxnSpPr>
            <p:cNvPr id="7" name="肘形连接符 10"/>
            <p:cNvCxnSpPr>
              <a:stCxn id="11" idx="6"/>
              <a:endCxn id="13" idx="2"/>
            </p:cNvCxnSpPr>
            <p:nvPr/>
          </p:nvCxnSpPr>
          <p:spPr>
            <a:xfrm flipV="1">
              <a:off x="5474835" y="1606036"/>
              <a:ext cx="2586254" cy="1909390"/>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8" name="肘形连接符 11"/>
            <p:cNvCxnSpPr>
              <a:stCxn id="11" idx="6"/>
              <a:endCxn id="16" idx="2"/>
            </p:cNvCxnSpPr>
            <p:nvPr/>
          </p:nvCxnSpPr>
          <p:spPr>
            <a:xfrm flipV="1">
              <a:off x="5474835" y="2909261"/>
              <a:ext cx="2586255" cy="606165"/>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9" name="肘形连接符 12"/>
            <p:cNvCxnSpPr>
              <a:stCxn id="11" idx="6"/>
              <a:endCxn id="19" idx="2"/>
            </p:cNvCxnSpPr>
            <p:nvPr/>
          </p:nvCxnSpPr>
          <p:spPr>
            <a:xfrm>
              <a:off x="5474835" y="3515426"/>
              <a:ext cx="2586255" cy="713287"/>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肘形连接符 13"/>
            <p:cNvCxnSpPr>
              <a:stCxn id="11" idx="6"/>
              <a:endCxn id="22" idx="2"/>
            </p:cNvCxnSpPr>
            <p:nvPr/>
          </p:nvCxnSpPr>
          <p:spPr>
            <a:xfrm>
              <a:off x="5474835" y="3515426"/>
              <a:ext cx="2586254" cy="1979231"/>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1" name="îšľidê"/>
            <p:cNvSpPr/>
            <p:nvPr/>
          </p:nvSpPr>
          <p:spPr>
            <a:xfrm>
              <a:off x="4403823" y="2979920"/>
              <a:ext cx="1071012" cy="1071012"/>
            </a:xfrm>
            <a:prstGeom prst="ellipse">
              <a:avLst/>
            </a:prstGeom>
            <a:solidFill>
              <a:schemeClr val="tx1">
                <a:lumMod val="50000"/>
                <a:lumOff val="50000"/>
              </a:schemeClr>
            </a:solidFill>
            <a:ln w="57150">
              <a:solidFill>
                <a:schemeClr val="bg1"/>
              </a:solidFill>
              <a:round/>
            </a:ln>
          </p:spPr>
          <p:txBody>
            <a:bodyPr vert="horz" wrap="none" lIns="91440" tIns="45720" rIns="91440" bIns="45720" anchor="ctr" anchorCtr="0" compatLnSpc="1">
              <a:normAutofit/>
            </a:bodyPr>
            <a:lstStyle/>
            <a:p>
              <a:pPr algn="ctr"/>
              <a:r>
                <a:rPr lang="zh-CN" altLang="en-US" sz="2400" dirty="0">
                  <a:solidFill>
                    <a:schemeClr val="bg1"/>
                  </a:solidFill>
                </a:rPr>
                <a:t>主机</a:t>
              </a:r>
            </a:p>
          </p:txBody>
        </p:sp>
        <p:sp>
          <p:nvSpPr>
            <p:cNvPr id="13" name="ïSḷïḍé"/>
            <p:cNvSpPr/>
            <p:nvPr/>
          </p:nvSpPr>
          <p:spPr>
            <a:xfrm>
              <a:off x="8061090" y="1337124"/>
              <a:ext cx="537820" cy="53782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dirty="0"/>
                <a:t>Q1</a:t>
              </a:r>
              <a:endParaRPr lang="zh-CN" altLang="en-US" dirty="0"/>
            </a:p>
          </p:txBody>
        </p:sp>
        <p:sp>
          <p:nvSpPr>
            <p:cNvPr id="14" name="îṥḻîďe"/>
            <p:cNvSpPr/>
            <p:nvPr/>
          </p:nvSpPr>
          <p:spPr bwMode="auto">
            <a:xfrm>
              <a:off x="8598910" y="1615371"/>
              <a:ext cx="291824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7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100">
                  <a:sym typeface="+mn-ea"/>
                </a:rPr>
                <a:t>i7-11700K</a:t>
              </a:r>
            </a:p>
            <a:p>
              <a:pPr>
                <a:lnSpc>
                  <a:spcPct val="130000"/>
                </a:lnSpc>
              </a:pPr>
              <a:r>
                <a:rPr lang="zh-CN" altLang="en-US" sz="1100">
                  <a:sym typeface="+mn-ea"/>
                </a:rPr>
                <a:t>技嘉</a:t>
              </a:r>
              <a:r>
                <a:rPr lang="en-US" altLang="zh-CN" sz="1100">
                  <a:sym typeface="+mn-ea"/>
                </a:rPr>
                <a:t> B560M AORUS ELITE (LPC CONTROLLER - 4387)</a:t>
              </a:r>
              <a:endParaRPr lang="en-US" altLang="zh-CN" sz="1100"/>
            </a:p>
            <a:p>
              <a:pPr>
                <a:lnSpc>
                  <a:spcPct val="130000"/>
                </a:lnSpc>
              </a:pPr>
              <a:endParaRPr lang="en-US" altLang="zh-CN" sz="1100" dirty="0"/>
            </a:p>
          </p:txBody>
        </p:sp>
        <p:sp>
          <p:nvSpPr>
            <p:cNvPr id="15" name="íSḻïdé"/>
            <p:cNvSpPr txBox="1"/>
            <p:nvPr/>
          </p:nvSpPr>
          <p:spPr bwMode="auto">
            <a:xfrm>
              <a:off x="8598910" y="1202491"/>
              <a:ext cx="29182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CPU</a:t>
              </a:r>
              <a:r>
                <a:rPr lang="zh-CN" altLang="en-US" sz="1800" b="1" dirty="0"/>
                <a:t>和主板</a:t>
              </a:r>
            </a:p>
          </p:txBody>
        </p:sp>
        <p:sp>
          <p:nvSpPr>
            <p:cNvPr id="16" name="ï$1îḑè"/>
            <p:cNvSpPr/>
            <p:nvPr/>
          </p:nvSpPr>
          <p:spPr>
            <a:xfrm>
              <a:off x="8061090" y="2640349"/>
              <a:ext cx="537820" cy="537824"/>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dirty="0"/>
                <a:t>Q2</a:t>
              </a:r>
              <a:endParaRPr lang="zh-CN" altLang="en-US" dirty="0"/>
            </a:p>
          </p:txBody>
        </p:sp>
        <p:sp>
          <p:nvSpPr>
            <p:cNvPr id="17" name="íŝļïďé"/>
            <p:cNvSpPr/>
            <p:nvPr/>
          </p:nvSpPr>
          <p:spPr bwMode="auto">
            <a:xfrm>
              <a:off x="8598910" y="2920478"/>
              <a:ext cx="291824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100">
                  <a:sym typeface="+mn-ea"/>
                </a:rPr>
                <a:t>16*2 GB</a:t>
              </a:r>
              <a:r>
                <a:rPr lang="zh-CN" altLang="en-US" sz="1100">
                  <a:sym typeface="+mn-ea"/>
                </a:rPr>
                <a:t>双通道</a:t>
              </a:r>
              <a:endParaRPr lang="en-US" altLang="zh-CN" sz="1100"/>
            </a:p>
            <a:p>
              <a:pPr>
                <a:lnSpc>
                  <a:spcPct val="130000"/>
                </a:lnSpc>
              </a:pPr>
              <a:endParaRPr lang="en-US" altLang="zh-CN" sz="1100" dirty="0"/>
            </a:p>
          </p:txBody>
        </p:sp>
        <p:sp>
          <p:nvSpPr>
            <p:cNvPr id="18" name="íS1îḓè"/>
            <p:cNvSpPr txBox="1"/>
            <p:nvPr/>
          </p:nvSpPr>
          <p:spPr bwMode="auto">
            <a:xfrm>
              <a:off x="8598910" y="2507598"/>
              <a:ext cx="29182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内存</a:t>
              </a:r>
            </a:p>
          </p:txBody>
        </p:sp>
        <p:sp>
          <p:nvSpPr>
            <p:cNvPr id="19" name="íslïḋé"/>
            <p:cNvSpPr/>
            <p:nvPr/>
          </p:nvSpPr>
          <p:spPr>
            <a:xfrm>
              <a:off x="8061090" y="3959801"/>
              <a:ext cx="537820" cy="537824"/>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dirty="0"/>
                <a:t>Q3</a:t>
              </a:r>
              <a:endParaRPr lang="zh-CN" altLang="en-US" dirty="0"/>
            </a:p>
          </p:txBody>
        </p:sp>
        <p:sp>
          <p:nvSpPr>
            <p:cNvPr id="20" name="îs1íḑê"/>
            <p:cNvSpPr/>
            <p:nvPr/>
          </p:nvSpPr>
          <p:spPr bwMode="auto">
            <a:xfrm>
              <a:off x="8598910" y="4225585"/>
              <a:ext cx="291824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100">
                  <a:sym typeface="+mn-ea"/>
                </a:rPr>
                <a:t>NVIDIA GeForce RTX 3060 (12GB / </a:t>
              </a:r>
              <a:r>
                <a:rPr lang="zh-CN" altLang="en-US" sz="1100">
                  <a:sym typeface="+mn-ea"/>
                </a:rPr>
                <a:t>七彩虹</a:t>
              </a:r>
              <a:r>
                <a:rPr lang="en-US" altLang="zh-CN" sz="1100">
                  <a:sym typeface="+mn-ea"/>
                </a:rPr>
                <a:t>)</a:t>
              </a:r>
              <a:endParaRPr lang="en-US" altLang="zh-CN" sz="1100" dirty="0"/>
            </a:p>
          </p:txBody>
        </p:sp>
        <p:sp>
          <p:nvSpPr>
            <p:cNvPr id="21" name="ïSļíďé"/>
            <p:cNvSpPr txBox="1"/>
            <p:nvPr/>
          </p:nvSpPr>
          <p:spPr bwMode="auto">
            <a:xfrm>
              <a:off x="8598910" y="3812705"/>
              <a:ext cx="29182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主显卡</a:t>
              </a:r>
            </a:p>
          </p:txBody>
        </p:sp>
        <p:sp>
          <p:nvSpPr>
            <p:cNvPr id="22" name="isľíḑé"/>
            <p:cNvSpPr/>
            <p:nvPr/>
          </p:nvSpPr>
          <p:spPr>
            <a:xfrm>
              <a:off x="8061090" y="5225745"/>
              <a:ext cx="537820" cy="537824"/>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dirty="0"/>
                <a:t>Q4</a:t>
              </a:r>
              <a:endParaRPr lang="zh-CN" altLang="en-US" dirty="0"/>
            </a:p>
          </p:txBody>
        </p:sp>
        <p:sp>
          <p:nvSpPr>
            <p:cNvPr id="23" name="išḷíḋê"/>
            <p:cNvSpPr/>
            <p:nvPr/>
          </p:nvSpPr>
          <p:spPr bwMode="auto">
            <a:xfrm>
              <a:off x="8598910" y="5530693"/>
              <a:ext cx="291824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r>
                <a:rPr lang="zh-CN" altLang="en-US" sz="1100">
                  <a:sym typeface="+mn-ea"/>
                </a:rPr>
                <a:t>东芝</a:t>
              </a:r>
              <a:r>
                <a:rPr lang="en-US" altLang="zh-CN" sz="1100">
                  <a:sym typeface="+mn-ea"/>
                </a:rPr>
                <a:t>480GB</a:t>
              </a:r>
              <a:r>
                <a:rPr lang="zh-CN" altLang="en-US" sz="1100">
                  <a:sym typeface="+mn-ea"/>
                </a:rPr>
                <a:t>固态</a:t>
              </a:r>
              <a:endParaRPr lang="en-US" altLang="zh-CN" sz="1100" dirty="0"/>
            </a:p>
          </p:txBody>
        </p:sp>
        <p:sp>
          <p:nvSpPr>
            <p:cNvPr id="24" name="iŝlîḍê"/>
            <p:cNvSpPr txBox="1"/>
            <p:nvPr/>
          </p:nvSpPr>
          <p:spPr bwMode="auto">
            <a:xfrm>
              <a:off x="8598910" y="5117178"/>
              <a:ext cx="29182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硬盘</a:t>
              </a:r>
            </a:p>
          </p:txBody>
        </p:sp>
        <p:cxnSp>
          <p:nvCxnSpPr>
            <p:cNvPr id="25" name="直接连接符 24"/>
            <p:cNvCxnSpPr/>
            <p:nvPr/>
          </p:nvCxnSpPr>
          <p:spPr>
            <a:xfrm>
              <a:off x="8683616" y="2294011"/>
              <a:ext cx="2814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8683616" y="3596361"/>
              <a:ext cx="2814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8683616" y="4898711"/>
              <a:ext cx="2814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38" name="图片 37"/>
          <p:cNvPicPr>
            <a:picLocks noChangeAspect="1"/>
          </p:cNvPicPr>
          <p:nvPr/>
        </p:nvPicPr>
        <p:blipFill>
          <a:blip r:embed="rId3"/>
          <a:stretch>
            <a:fillRect/>
          </a:stretch>
        </p:blipFill>
        <p:spPr>
          <a:xfrm>
            <a:off x="456565" y="1203960"/>
            <a:ext cx="6162675" cy="4622800"/>
          </a:xfrm>
          <a:prstGeom prst="rect">
            <a:avLst/>
          </a:prstGeom>
        </p:spPr>
      </p:pic>
      <p:sp>
        <p:nvSpPr>
          <p:cNvPr id="97" name="îṧḻîḍê"/>
          <p:cNvSpPr txBox="1"/>
          <p:nvPr/>
        </p:nvSpPr>
        <p:spPr>
          <a:xfrm>
            <a:off x="10991535" y="60925"/>
            <a:ext cx="4128914" cy="471820"/>
          </a:xfrm>
          <a:prstGeom prst="rect">
            <a:avLst/>
          </a:prstGeom>
          <a:noFill/>
        </p:spPr>
        <p:txBody>
          <a:bodyPr wrap="square" anchor="ctr">
            <a:normAutofit/>
          </a:bodyPr>
          <a:lstStyle/>
          <a:p>
            <a:r>
              <a:rPr lang="zh-CN" altLang="en-US" sz="1400" b="1" dirty="0">
                <a:solidFill>
                  <a:srgbClr val="00B0F0"/>
                </a:solidFill>
              </a:rPr>
              <a:t>当前硬件环境</a:t>
            </a:r>
          </a:p>
        </p:txBody>
      </p:sp>
      <p:sp>
        <p:nvSpPr>
          <p:cNvPr id="39" name="标题 6"/>
          <p:cNvSpPr>
            <a:spLocks noGrp="1"/>
          </p:cNvSpPr>
          <p:nvPr/>
        </p:nvSpPr>
        <p:spPr>
          <a:xfrm>
            <a:off x="0" y="51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16</a:t>
            </a:fld>
            <a:endParaRPr lang="zh-CN" altLang="en-US"/>
          </a:p>
        </p:txBody>
      </p:sp>
      <p:grpSp>
        <p:nvGrpSpPr>
          <p:cNvPr id="5" name="3df65701-1997-45dc-9f8a-063259ac7a5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74848" y="1202491"/>
            <a:ext cx="10842306" cy="4885601"/>
            <a:chOff x="674848" y="1202491"/>
            <a:chExt cx="10842306" cy="4885601"/>
          </a:xfrm>
        </p:grpSpPr>
        <p:grpSp>
          <p:nvGrpSpPr>
            <p:cNvPr id="6" name="íşḻíďè"/>
            <p:cNvGrpSpPr/>
            <p:nvPr/>
          </p:nvGrpSpPr>
          <p:grpSpPr>
            <a:xfrm>
              <a:off x="674848" y="2294012"/>
              <a:ext cx="4616542" cy="2628878"/>
              <a:chOff x="678183" y="2118591"/>
              <a:chExt cx="4616542" cy="2628878"/>
            </a:xfrm>
          </p:grpSpPr>
          <p:grpSp>
            <p:nvGrpSpPr>
              <p:cNvPr id="28" name="íṧ1îďê"/>
              <p:cNvGrpSpPr/>
              <p:nvPr/>
            </p:nvGrpSpPr>
            <p:grpSpPr>
              <a:xfrm>
                <a:off x="678183" y="2118591"/>
                <a:ext cx="4616542" cy="2628878"/>
                <a:chOff x="2448695" y="1658843"/>
                <a:chExt cx="7294608" cy="4153896"/>
              </a:xfrm>
            </p:grpSpPr>
            <p:grpSp>
              <p:nvGrpSpPr>
                <p:cNvPr id="30" name="iş1íḓé"/>
                <p:cNvGrpSpPr/>
                <p:nvPr/>
              </p:nvGrpSpPr>
              <p:grpSpPr bwMode="auto">
                <a:xfrm>
                  <a:off x="2448695" y="1658843"/>
                  <a:ext cx="7294608" cy="4153896"/>
                  <a:chOff x="8540751" y="4843463"/>
                  <a:chExt cx="8012112" cy="4562475"/>
                </a:xfrm>
                <a:effectLst/>
              </p:grpSpPr>
              <p:sp>
                <p:nvSpPr>
                  <p:cNvPr id="32" name="ïṥļïḍe"/>
                  <p:cNvSpPr/>
                  <p:nvPr/>
                </p:nvSpPr>
                <p:spPr bwMode="auto">
                  <a:xfrm>
                    <a:off x="9321800" y="4843463"/>
                    <a:ext cx="6480176" cy="4421188"/>
                  </a:xfrm>
                  <a:custGeom>
                    <a:avLst/>
                    <a:gdLst>
                      <a:gd name="T0" fmla="*/ 17508 w 18000"/>
                      <a:gd name="T1" fmla="*/ 12280 h 12281"/>
                      <a:gd name="T2" fmla="*/ 491 w 18000"/>
                      <a:gd name="T3" fmla="*/ 12280 h 12281"/>
                      <a:gd name="T4" fmla="*/ 0 w 18000"/>
                      <a:gd name="T5" fmla="*/ 11792 h 12281"/>
                      <a:gd name="T6" fmla="*/ 0 w 18000"/>
                      <a:gd name="T7" fmla="*/ 488 h 12281"/>
                      <a:gd name="T8" fmla="*/ 491 w 18000"/>
                      <a:gd name="T9" fmla="*/ 0 h 12281"/>
                      <a:gd name="T10" fmla="*/ 17508 w 18000"/>
                      <a:gd name="T11" fmla="*/ 0 h 12281"/>
                      <a:gd name="T12" fmla="*/ 17999 w 18000"/>
                      <a:gd name="T13" fmla="*/ 488 h 12281"/>
                      <a:gd name="T14" fmla="*/ 17999 w 18000"/>
                      <a:gd name="T15" fmla="*/ 11792 h 12281"/>
                      <a:gd name="T16" fmla="*/ 17508 w 18000"/>
                      <a:gd name="T17" fmla="*/ 12280 h 1228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000"/>
                      <a:gd name="T28" fmla="*/ 0 h 12281"/>
                      <a:gd name="T29" fmla="*/ 18000 w 18000"/>
                      <a:gd name="T30" fmla="*/ 12281 h 1228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000" h="12281">
                        <a:moveTo>
                          <a:pt x="17508" y="12280"/>
                        </a:moveTo>
                        <a:lnTo>
                          <a:pt x="491" y="12280"/>
                        </a:lnTo>
                        <a:cubicBezTo>
                          <a:pt x="220" y="12280"/>
                          <a:pt x="0" y="12061"/>
                          <a:pt x="0" y="11792"/>
                        </a:cubicBezTo>
                        <a:lnTo>
                          <a:pt x="0" y="488"/>
                        </a:lnTo>
                        <a:cubicBezTo>
                          <a:pt x="0" y="219"/>
                          <a:pt x="220" y="0"/>
                          <a:pt x="491" y="0"/>
                        </a:cubicBezTo>
                        <a:lnTo>
                          <a:pt x="17508" y="0"/>
                        </a:lnTo>
                        <a:cubicBezTo>
                          <a:pt x="17779" y="0"/>
                          <a:pt x="17999" y="219"/>
                          <a:pt x="17999" y="488"/>
                        </a:cubicBezTo>
                        <a:lnTo>
                          <a:pt x="17999" y="11792"/>
                        </a:lnTo>
                        <a:cubicBezTo>
                          <a:pt x="17999" y="12061"/>
                          <a:pt x="17779" y="12280"/>
                          <a:pt x="17508" y="12280"/>
                        </a:cubicBezTo>
                      </a:path>
                    </a:pathLst>
                  </a:custGeom>
                  <a:solidFill>
                    <a:schemeClr val="tx2">
                      <a:lumMod val="50000"/>
                    </a:schemeClr>
                  </a:solidFill>
                  <a:ln>
                    <a:noFill/>
                  </a:ln>
                </p:spPr>
                <p:txBody>
                  <a:bodyPr anchor="ctr"/>
                  <a:lstStyle/>
                  <a:p>
                    <a:pPr algn="ctr"/>
                    <a:endParaRPr/>
                  </a:p>
                </p:txBody>
              </p:sp>
              <p:sp>
                <p:nvSpPr>
                  <p:cNvPr id="33" name="íşļiḋè"/>
                  <p:cNvSpPr/>
                  <p:nvPr/>
                </p:nvSpPr>
                <p:spPr bwMode="auto">
                  <a:xfrm>
                    <a:off x="8542336" y="9169402"/>
                    <a:ext cx="8008936" cy="142874"/>
                  </a:xfrm>
                  <a:custGeom>
                    <a:avLst/>
                    <a:gdLst>
                      <a:gd name="T0" fmla="*/ 22247 w 22248"/>
                      <a:gd name="T1" fmla="*/ 398 h 657"/>
                      <a:gd name="T2" fmla="*/ 21410 w 22248"/>
                      <a:gd name="T3" fmla="*/ 656 h 657"/>
                      <a:gd name="T4" fmla="*/ 870 w 22248"/>
                      <a:gd name="T5" fmla="*/ 656 h 657"/>
                      <a:gd name="T6" fmla="*/ 0 w 22248"/>
                      <a:gd name="T7" fmla="*/ 398 h 657"/>
                      <a:gd name="T8" fmla="*/ 0 w 22248"/>
                      <a:gd name="T9" fmla="*/ 0 h 657"/>
                      <a:gd name="T10" fmla="*/ 22247 w 22248"/>
                      <a:gd name="T11" fmla="*/ 0 h 657"/>
                      <a:gd name="T12" fmla="*/ 22247 w 22248"/>
                      <a:gd name="T13" fmla="*/ 398 h 657"/>
                      <a:gd name="T14" fmla="*/ 0 60000 65536"/>
                      <a:gd name="T15" fmla="*/ 0 60000 65536"/>
                      <a:gd name="T16" fmla="*/ 0 60000 65536"/>
                      <a:gd name="T17" fmla="*/ 0 60000 65536"/>
                      <a:gd name="T18" fmla="*/ 0 60000 65536"/>
                      <a:gd name="T19" fmla="*/ 0 60000 65536"/>
                      <a:gd name="T20" fmla="*/ 0 60000 65536"/>
                      <a:gd name="T21" fmla="*/ 0 w 22248"/>
                      <a:gd name="T22" fmla="*/ 0 h 657"/>
                      <a:gd name="T23" fmla="*/ 22248 w 22248"/>
                      <a:gd name="T24" fmla="*/ 657 h 65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248" h="657">
                        <a:moveTo>
                          <a:pt x="22247" y="398"/>
                        </a:moveTo>
                        <a:cubicBezTo>
                          <a:pt x="22247" y="398"/>
                          <a:pt x="21890" y="656"/>
                          <a:pt x="21410" y="656"/>
                        </a:cubicBezTo>
                        <a:lnTo>
                          <a:pt x="870" y="656"/>
                        </a:lnTo>
                        <a:cubicBezTo>
                          <a:pt x="462" y="656"/>
                          <a:pt x="0" y="398"/>
                          <a:pt x="0" y="398"/>
                        </a:cubicBezTo>
                        <a:lnTo>
                          <a:pt x="0" y="0"/>
                        </a:lnTo>
                        <a:lnTo>
                          <a:pt x="22247" y="0"/>
                        </a:lnTo>
                        <a:lnTo>
                          <a:pt x="22247" y="398"/>
                        </a:lnTo>
                      </a:path>
                    </a:pathLst>
                  </a:custGeom>
                  <a:solidFill>
                    <a:schemeClr val="bg1">
                      <a:lumMod val="95000"/>
                    </a:schemeClr>
                  </a:solidFill>
                  <a:ln>
                    <a:noFill/>
                  </a:ln>
                </p:spPr>
                <p:txBody>
                  <a:bodyPr anchor="ctr"/>
                  <a:lstStyle/>
                  <a:p>
                    <a:pPr algn="ctr"/>
                    <a:endParaRPr/>
                  </a:p>
                </p:txBody>
              </p:sp>
              <p:sp>
                <p:nvSpPr>
                  <p:cNvPr id="34" name="íś1ïďè"/>
                  <p:cNvSpPr/>
                  <p:nvPr/>
                </p:nvSpPr>
                <p:spPr bwMode="auto">
                  <a:xfrm>
                    <a:off x="8542339" y="9169399"/>
                    <a:ext cx="8008939" cy="236539"/>
                  </a:xfrm>
                  <a:custGeom>
                    <a:avLst/>
                    <a:gdLst>
                      <a:gd name="T0" fmla="*/ 22247 w 22248"/>
                      <a:gd name="T1" fmla="*/ 398 h 657"/>
                      <a:gd name="T2" fmla="*/ 21410 w 22248"/>
                      <a:gd name="T3" fmla="*/ 656 h 657"/>
                      <a:gd name="T4" fmla="*/ 870 w 22248"/>
                      <a:gd name="T5" fmla="*/ 656 h 657"/>
                      <a:gd name="T6" fmla="*/ 0 w 22248"/>
                      <a:gd name="T7" fmla="*/ 398 h 657"/>
                      <a:gd name="T8" fmla="*/ 0 w 22248"/>
                      <a:gd name="T9" fmla="*/ 0 h 657"/>
                      <a:gd name="T10" fmla="*/ 22247 w 22248"/>
                      <a:gd name="T11" fmla="*/ 0 h 657"/>
                      <a:gd name="T12" fmla="*/ 22247 w 22248"/>
                      <a:gd name="T13" fmla="*/ 398 h 657"/>
                      <a:gd name="T14" fmla="*/ 0 60000 65536"/>
                      <a:gd name="T15" fmla="*/ 0 60000 65536"/>
                      <a:gd name="T16" fmla="*/ 0 60000 65536"/>
                      <a:gd name="T17" fmla="*/ 0 60000 65536"/>
                      <a:gd name="T18" fmla="*/ 0 60000 65536"/>
                      <a:gd name="T19" fmla="*/ 0 60000 65536"/>
                      <a:gd name="T20" fmla="*/ 0 60000 65536"/>
                      <a:gd name="T21" fmla="*/ 0 w 22248"/>
                      <a:gd name="T22" fmla="*/ 0 h 657"/>
                      <a:gd name="T23" fmla="*/ 22248 w 22248"/>
                      <a:gd name="T24" fmla="*/ 657 h 65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248" h="657">
                        <a:moveTo>
                          <a:pt x="22247" y="398"/>
                        </a:moveTo>
                        <a:cubicBezTo>
                          <a:pt x="22247" y="398"/>
                          <a:pt x="21890" y="656"/>
                          <a:pt x="21410" y="656"/>
                        </a:cubicBezTo>
                        <a:lnTo>
                          <a:pt x="870" y="656"/>
                        </a:lnTo>
                        <a:cubicBezTo>
                          <a:pt x="462" y="656"/>
                          <a:pt x="0" y="398"/>
                          <a:pt x="0" y="398"/>
                        </a:cubicBezTo>
                        <a:lnTo>
                          <a:pt x="0" y="0"/>
                        </a:lnTo>
                        <a:lnTo>
                          <a:pt x="22247" y="0"/>
                        </a:lnTo>
                        <a:lnTo>
                          <a:pt x="22247" y="398"/>
                        </a:lnTo>
                      </a:path>
                    </a:pathLst>
                  </a:custGeom>
                  <a:noFill/>
                  <a:ln w="10080">
                    <a:solidFill>
                      <a:schemeClr val="tx2"/>
                    </a:solidFill>
                    <a:miter lim="800000"/>
                  </a:ln>
                </p:spPr>
                <p:txBody>
                  <a:bodyPr anchor="ctr"/>
                  <a:lstStyle/>
                  <a:p>
                    <a:pPr algn="ctr"/>
                    <a:endParaRPr/>
                  </a:p>
                </p:txBody>
              </p:sp>
              <p:sp>
                <p:nvSpPr>
                  <p:cNvPr id="35" name="îśḻiḍé"/>
                  <p:cNvSpPr/>
                  <p:nvPr/>
                </p:nvSpPr>
                <p:spPr bwMode="auto">
                  <a:xfrm>
                    <a:off x="8540751" y="9312275"/>
                    <a:ext cx="8012112" cy="93663"/>
                  </a:xfrm>
                  <a:custGeom>
                    <a:avLst/>
                    <a:gdLst>
                      <a:gd name="T0" fmla="*/ 0 w 22256"/>
                      <a:gd name="T1" fmla="*/ 0 h 262"/>
                      <a:gd name="T2" fmla="*/ 870 w 22256"/>
                      <a:gd name="T3" fmla="*/ 261 h 262"/>
                      <a:gd name="T4" fmla="*/ 21418 w 22256"/>
                      <a:gd name="T5" fmla="*/ 261 h 262"/>
                      <a:gd name="T6" fmla="*/ 22255 w 22256"/>
                      <a:gd name="T7" fmla="*/ 0 h 262"/>
                      <a:gd name="T8" fmla="*/ 0 w 22256"/>
                      <a:gd name="T9" fmla="*/ 0 h 262"/>
                      <a:gd name="T10" fmla="*/ 0 60000 65536"/>
                      <a:gd name="T11" fmla="*/ 0 60000 65536"/>
                      <a:gd name="T12" fmla="*/ 0 60000 65536"/>
                      <a:gd name="T13" fmla="*/ 0 60000 65536"/>
                      <a:gd name="T14" fmla="*/ 0 60000 65536"/>
                      <a:gd name="T15" fmla="*/ 0 w 22256"/>
                      <a:gd name="T16" fmla="*/ 0 h 262"/>
                      <a:gd name="T17" fmla="*/ 22256 w 22256"/>
                      <a:gd name="T18" fmla="*/ 262 h 262"/>
                    </a:gdLst>
                    <a:ahLst/>
                    <a:cxnLst>
                      <a:cxn ang="T10">
                        <a:pos x="T0" y="T1"/>
                      </a:cxn>
                      <a:cxn ang="T11">
                        <a:pos x="T2" y="T3"/>
                      </a:cxn>
                      <a:cxn ang="T12">
                        <a:pos x="T4" y="T5"/>
                      </a:cxn>
                      <a:cxn ang="T13">
                        <a:pos x="T6" y="T7"/>
                      </a:cxn>
                      <a:cxn ang="T14">
                        <a:pos x="T8" y="T9"/>
                      </a:cxn>
                    </a:cxnLst>
                    <a:rect l="T15" t="T16" r="T17" b="T18"/>
                    <a:pathLst>
                      <a:path w="22256" h="262">
                        <a:moveTo>
                          <a:pt x="0" y="0"/>
                        </a:moveTo>
                        <a:cubicBezTo>
                          <a:pt x="0" y="0"/>
                          <a:pt x="462" y="261"/>
                          <a:pt x="870" y="261"/>
                        </a:cubicBezTo>
                        <a:lnTo>
                          <a:pt x="21418" y="261"/>
                        </a:lnTo>
                        <a:cubicBezTo>
                          <a:pt x="21898" y="261"/>
                          <a:pt x="22255" y="0"/>
                          <a:pt x="22255" y="0"/>
                        </a:cubicBezTo>
                        <a:lnTo>
                          <a:pt x="0" y="0"/>
                        </a:lnTo>
                      </a:path>
                    </a:pathLst>
                  </a:custGeom>
                  <a:solidFill>
                    <a:schemeClr val="tx2">
                      <a:lumMod val="50000"/>
                    </a:schemeClr>
                  </a:solidFill>
                  <a:ln>
                    <a:noFill/>
                  </a:ln>
                </p:spPr>
                <p:txBody>
                  <a:bodyPr anchor="ctr"/>
                  <a:lstStyle/>
                  <a:p>
                    <a:pPr algn="ctr"/>
                    <a:endParaRPr/>
                  </a:p>
                </p:txBody>
              </p:sp>
              <p:sp>
                <p:nvSpPr>
                  <p:cNvPr id="36" name="iślíḋé"/>
                  <p:cNvSpPr/>
                  <p:nvPr/>
                </p:nvSpPr>
                <p:spPr bwMode="auto">
                  <a:xfrm>
                    <a:off x="11979275" y="9167813"/>
                    <a:ext cx="1141413" cy="88900"/>
                  </a:xfrm>
                  <a:custGeom>
                    <a:avLst/>
                    <a:gdLst>
                      <a:gd name="T0" fmla="*/ 0 w 3171"/>
                      <a:gd name="T1" fmla="*/ 0 h 249"/>
                      <a:gd name="T2" fmla="*/ 349 w 3171"/>
                      <a:gd name="T3" fmla="*/ 248 h 249"/>
                      <a:gd name="T4" fmla="*/ 2821 w 3171"/>
                      <a:gd name="T5" fmla="*/ 248 h 249"/>
                      <a:gd name="T6" fmla="*/ 3170 w 3171"/>
                      <a:gd name="T7" fmla="*/ 0 h 249"/>
                      <a:gd name="T8" fmla="*/ 0 w 3171"/>
                      <a:gd name="T9" fmla="*/ 0 h 249"/>
                      <a:gd name="T10" fmla="*/ 0 60000 65536"/>
                      <a:gd name="T11" fmla="*/ 0 60000 65536"/>
                      <a:gd name="T12" fmla="*/ 0 60000 65536"/>
                      <a:gd name="T13" fmla="*/ 0 60000 65536"/>
                      <a:gd name="T14" fmla="*/ 0 60000 65536"/>
                      <a:gd name="T15" fmla="*/ 0 w 3171"/>
                      <a:gd name="T16" fmla="*/ 0 h 249"/>
                      <a:gd name="T17" fmla="*/ 3171 w 3171"/>
                      <a:gd name="T18" fmla="*/ 249 h 249"/>
                    </a:gdLst>
                    <a:ahLst/>
                    <a:cxnLst>
                      <a:cxn ang="T10">
                        <a:pos x="T0" y="T1"/>
                      </a:cxn>
                      <a:cxn ang="T11">
                        <a:pos x="T2" y="T3"/>
                      </a:cxn>
                      <a:cxn ang="T12">
                        <a:pos x="T4" y="T5"/>
                      </a:cxn>
                      <a:cxn ang="T13">
                        <a:pos x="T6" y="T7"/>
                      </a:cxn>
                      <a:cxn ang="T14">
                        <a:pos x="T8" y="T9"/>
                      </a:cxn>
                    </a:cxnLst>
                    <a:rect l="T15" t="T16" r="T17" b="T18"/>
                    <a:pathLst>
                      <a:path w="3171" h="249">
                        <a:moveTo>
                          <a:pt x="0" y="0"/>
                        </a:moveTo>
                        <a:cubicBezTo>
                          <a:pt x="49" y="144"/>
                          <a:pt x="187" y="248"/>
                          <a:pt x="349" y="248"/>
                        </a:cubicBezTo>
                        <a:lnTo>
                          <a:pt x="2821" y="248"/>
                        </a:lnTo>
                        <a:cubicBezTo>
                          <a:pt x="2983" y="248"/>
                          <a:pt x="3120" y="144"/>
                          <a:pt x="3170" y="0"/>
                        </a:cubicBezTo>
                        <a:lnTo>
                          <a:pt x="0" y="0"/>
                        </a:lnTo>
                      </a:path>
                    </a:pathLst>
                  </a:custGeom>
                  <a:solidFill>
                    <a:schemeClr val="tx2">
                      <a:lumMod val="50000"/>
                    </a:schemeClr>
                  </a:solidFill>
                  <a:ln>
                    <a:noFill/>
                  </a:ln>
                </p:spPr>
                <p:txBody>
                  <a:bodyPr anchor="ctr"/>
                  <a:lstStyle/>
                  <a:p>
                    <a:pPr algn="ctr"/>
                    <a:endParaRPr/>
                  </a:p>
                </p:txBody>
              </p:sp>
              <p:sp>
                <p:nvSpPr>
                  <p:cNvPr id="37" name="ïṥḷîḍè"/>
                  <p:cNvSpPr/>
                  <p:nvPr/>
                </p:nvSpPr>
                <p:spPr bwMode="auto">
                  <a:xfrm>
                    <a:off x="12571413" y="4937125"/>
                    <a:ext cx="38100" cy="36513"/>
                  </a:xfrm>
                  <a:custGeom>
                    <a:avLst/>
                    <a:gdLst>
                      <a:gd name="T0" fmla="*/ 51 w 104"/>
                      <a:gd name="T1" fmla="*/ 102 h 103"/>
                      <a:gd name="T2" fmla="*/ 0 w 104"/>
                      <a:gd name="T3" fmla="*/ 51 h 103"/>
                      <a:gd name="T4" fmla="*/ 51 w 104"/>
                      <a:gd name="T5" fmla="*/ 0 h 103"/>
                      <a:gd name="T6" fmla="*/ 103 w 104"/>
                      <a:gd name="T7" fmla="*/ 51 h 103"/>
                      <a:gd name="T8" fmla="*/ 51 w 104"/>
                      <a:gd name="T9" fmla="*/ 102 h 103"/>
                      <a:gd name="T10" fmla="*/ 0 60000 65536"/>
                      <a:gd name="T11" fmla="*/ 0 60000 65536"/>
                      <a:gd name="T12" fmla="*/ 0 60000 65536"/>
                      <a:gd name="T13" fmla="*/ 0 60000 65536"/>
                      <a:gd name="T14" fmla="*/ 0 60000 65536"/>
                      <a:gd name="T15" fmla="*/ 0 w 104"/>
                      <a:gd name="T16" fmla="*/ 0 h 103"/>
                      <a:gd name="T17" fmla="*/ 104 w 104"/>
                      <a:gd name="T18" fmla="*/ 103 h 103"/>
                    </a:gdLst>
                    <a:ahLst/>
                    <a:cxnLst>
                      <a:cxn ang="T10">
                        <a:pos x="T0" y="T1"/>
                      </a:cxn>
                      <a:cxn ang="T11">
                        <a:pos x="T2" y="T3"/>
                      </a:cxn>
                      <a:cxn ang="T12">
                        <a:pos x="T4" y="T5"/>
                      </a:cxn>
                      <a:cxn ang="T13">
                        <a:pos x="T6" y="T7"/>
                      </a:cxn>
                      <a:cxn ang="T14">
                        <a:pos x="T8" y="T9"/>
                      </a:cxn>
                    </a:cxnLst>
                    <a:rect l="T15" t="T16" r="T17" b="T18"/>
                    <a:pathLst>
                      <a:path w="104" h="103">
                        <a:moveTo>
                          <a:pt x="51" y="102"/>
                        </a:moveTo>
                        <a:cubicBezTo>
                          <a:pt x="23" y="102"/>
                          <a:pt x="0" y="79"/>
                          <a:pt x="0" y="51"/>
                        </a:cubicBezTo>
                        <a:cubicBezTo>
                          <a:pt x="0" y="22"/>
                          <a:pt x="23" y="0"/>
                          <a:pt x="51" y="0"/>
                        </a:cubicBezTo>
                        <a:cubicBezTo>
                          <a:pt x="80" y="0"/>
                          <a:pt x="103" y="22"/>
                          <a:pt x="103" y="51"/>
                        </a:cubicBezTo>
                        <a:cubicBezTo>
                          <a:pt x="103" y="79"/>
                          <a:pt x="80" y="102"/>
                          <a:pt x="51" y="102"/>
                        </a:cubicBezTo>
                      </a:path>
                    </a:pathLst>
                  </a:custGeom>
                  <a:solidFill>
                    <a:srgbClr val="FFFFFF"/>
                  </a:solidFill>
                  <a:ln>
                    <a:noFill/>
                  </a:ln>
                </p:spPr>
                <p:txBody>
                  <a:bodyPr anchor="ctr"/>
                  <a:lstStyle/>
                  <a:p>
                    <a:pPr algn="ctr"/>
                    <a:endParaRPr/>
                  </a:p>
                </p:txBody>
              </p:sp>
            </p:grpSp>
            <p:sp>
              <p:nvSpPr>
                <p:cNvPr id="31" name="ïṧḻîḍe"/>
                <p:cNvSpPr/>
                <p:nvPr/>
              </p:nvSpPr>
              <p:spPr>
                <a:xfrm>
                  <a:off x="3387047" y="1980045"/>
                  <a:ext cx="5417906" cy="3417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29" name="ïŝļïḋé"/>
              <p:cNvSpPr/>
              <p:nvPr/>
            </p:nvSpPr>
            <p:spPr>
              <a:xfrm>
                <a:off x="1272036" y="2317297"/>
                <a:ext cx="3428834" cy="2180426"/>
              </a:xfrm>
              <a:prstGeom prst="rect">
                <a:avLst/>
              </a:prstGeom>
              <a:blipFill>
                <a:blip r:embed="rId4"/>
                <a:srcRect/>
                <a:stretch>
                  <a:fillRect l="-6549" r="-6501"/>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cxnSp>
          <p:nvCxnSpPr>
            <p:cNvPr id="7" name="肘形连接符 10"/>
            <p:cNvCxnSpPr>
              <a:stCxn id="11" idx="6"/>
              <a:endCxn id="13" idx="2"/>
            </p:cNvCxnSpPr>
            <p:nvPr/>
          </p:nvCxnSpPr>
          <p:spPr>
            <a:xfrm flipV="1">
              <a:off x="5474835" y="1606036"/>
              <a:ext cx="2586254" cy="1909390"/>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8" name="肘形连接符 11"/>
            <p:cNvCxnSpPr>
              <a:stCxn id="11" idx="6"/>
              <a:endCxn id="16" idx="2"/>
            </p:cNvCxnSpPr>
            <p:nvPr/>
          </p:nvCxnSpPr>
          <p:spPr>
            <a:xfrm flipV="1">
              <a:off x="5474835" y="2909261"/>
              <a:ext cx="2586255" cy="606165"/>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9" name="肘形连接符 12"/>
            <p:cNvCxnSpPr>
              <a:stCxn id="11" idx="6"/>
              <a:endCxn id="19" idx="2"/>
            </p:cNvCxnSpPr>
            <p:nvPr/>
          </p:nvCxnSpPr>
          <p:spPr>
            <a:xfrm>
              <a:off x="5474835" y="3515426"/>
              <a:ext cx="2586255" cy="713287"/>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肘形连接符 13"/>
            <p:cNvCxnSpPr>
              <a:stCxn id="11" idx="6"/>
              <a:endCxn id="22" idx="2"/>
            </p:cNvCxnSpPr>
            <p:nvPr/>
          </p:nvCxnSpPr>
          <p:spPr>
            <a:xfrm>
              <a:off x="5474835" y="3515426"/>
              <a:ext cx="2586254" cy="1979231"/>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1" name="îšľidê"/>
            <p:cNvSpPr/>
            <p:nvPr/>
          </p:nvSpPr>
          <p:spPr>
            <a:xfrm>
              <a:off x="4403823" y="2979920"/>
              <a:ext cx="1071012" cy="1071012"/>
            </a:xfrm>
            <a:prstGeom prst="ellipse">
              <a:avLst/>
            </a:prstGeom>
            <a:solidFill>
              <a:schemeClr val="tx1">
                <a:lumMod val="50000"/>
                <a:lumOff val="50000"/>
              </a:schemeClr>
            </a:solidFill>
            <a:ln w="57150">
              <a:solidFill>
                <a:schemeClr val="bg1"/>
              </a:solidFill>
              <a:round/>
            </a:ln>
          </p:spPr>
          <p:txBody>
            <a:bodyPr vert="horz" wrap="none" lIns="91440" tIns="45720" rIns="91440" bIns="45720" anchor="ctr" anchorCtr="0" compatLnSpc="1">
              <a:normAutofit/>
            </a:bodyPr>
            <a:lstStyle/>
            <a:p>
              <a:pPr algn="ctr"/>
              <a:r>
                <a:rPr lang="zh-CN" altLang="en-US" sz="2400" dirty="0">
                  <a:solidFill>
                    <a:schemeClr val="bg1"/>
                  </a:solidFill>
                </a:rPr>
                <a:t>笔记本</a:t>
              </a:r>
            </a:p>
          </p:txBody>
        </p:sp>
        <p:sp>
          <p:nvSpPr>
            <p:cNvPr id="12" name="ïŝ1ïḓe"/>
            <p:cNvSpPr/>
            <p:nvPr/>
          </p:nvSpPr>
          <p:spPr bwMode="auto">
            <a:xfrm>
              <a:off x="1219208" y="5105237"/>
              <a:ext cx="3527819" cy="53968"/>
            </a:xfrm>
            <a:prstGeom prst="ellipse">
              <a:avLst/>
            </a:prstGeom>
            <a:solidFill>
              <a:schemeClr val="bg1">
                <a:lumMod val="95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sp>
          <p:nvSpPr>
            <p:cNvPr id="13" name="ïSḷïḍé"/>
            <p:cNvSpPr/>
            <p:nvPr/>
          </p:nvSpPr>
          <p:spPr>
            <a:xfrm>
              <a:off x="8061090" y="1337124"/>
              <a:ext cx="537820" cy="53782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dirty="0"/>
                <a:t>Q1</a:t>
              </a:r>
              <a:endParaRPr lang="zh-CN" altLang="en-US" dirty="0"/>
            </a:p>
          </p:txBody>
        </p:sp>
        <p:sp>
          <p:nvSpPr>
            <p:cNvPr id="14" name="îṥḻîďe"/>
            <p:cNvSpPr/>
            <p:nvPr/>
          </p:nvSpPr>
          <p:spPr bwMode="auto">
            <a:xfrm>
              <a:off x="8598910" y="1615371"/>
              <a:ext cx="291824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100" dirty="0"/>
                <a:t>I5-1135G7</a:t>
              </a:r>
            </a:p>
          </p:txBody>
        </p:sp>
        <p:sp>
          <p:nvSpPr>
            <p:cNvPr id="15" name="íSḻïdé"/>
            <p:cNvSpPr txBox="1"/>
            <p:nvPr/>
          </p:nvSpPr>
          <p:spPr bwMode="auto">
            <a:xfrm>
              <a:off x="8598910" y="1202491"/>
              <a:ext cx="29182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CPU</a:t>
              </a:r>
              <a:endParaRPr lang="zh-CN" altLang="en-US" sz="1800" b="1" dirty="0"/>
            </a:p>
          </p:txBody>
        </p:sp>
        <p:sp>
          <p:nvSpPr>
            <p:cNvPr id="16" name="ï$1îḑè"/>
            <p:cNvSpPr/>
            <p:nvPr/>
          </p:nvSpPr>
          <p:spPr>
            <a:xfrm>
              <a:off x="8061090" y="2640349"/>
              <a:ext cx="537820" cy="537824"/>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dirty="0"/>
                <a:t>Q2</a:t>
              </a:r>
              <a:endParaRPr lang="zh-CN" altLang="en-US" dirty="0"/>
            </a:p>
          </p:txBody>
        </p:sp>
        <p:sp>
          <p:nvSpPr>
            <p:cNvPr id="17" name="íŝļïďé"/>
            <p:cNvSpPr/>
            <p:nvPr/>
          </p:nvSpPr>
          <p:spPr bwMode="auto">
            <a:xfrm>
              <a:off x="8598910" y="2920478"/>
              <a:ext cx="291824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100" dirty="0"/>
                <a:t>8*2</a:t>
              </a:r>
              <a:r>
                <a:rPr lang="zh-CN" altLang="en-US" sz="1100" dirty="0"/>
                <a:t>双通道</a:t>
              </a:r>
            </a:p>
          </p:txBody>
        </p:sp>
        <p:sp>
          <p:nvSpPr>
            <p:cNvPr id="18" name="íS1îḓè"/>
            <p:cNvSpPr txBox="1"/>
            <p:nvPr/>
          </p:nvSpPr>
          <p:spPr bwMode="auto">
            <a:xfrm>
              <a:off x="8598910" y="2507598"/>
              <a:ext cx="29182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内存</a:t>
              </a:r>
            </a:p>
          </p:txBody>
        </p:sp>
        <p:sp>
          <p:nvSpPr>
            <p:cNvPr id="19" name="íslïḋé"/>
            <p:cNvSpPr/>
            <p:nvPr/>
          </p:nvSpPr>
          <p:spPr>
            <a:xfrm>
              <a:off x="8061090" y="3959801"/>
              <a:ext cx="537820" cy="537824"/>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dirty="0"/>
                <a:t>Q3</a:t>
              </a:r>
              <a:endParaRPr lang="zh-CN" altLang="en-US" dirty="0"/>
            </a:p>
          </p:txBody>
        </p:sp>
        <p:sp>
          <p:nvSpPr>
            <p:cNvPr id="20" name="îs1íḑê"/>
            <p:cNvSpPr/>
            <p:nvPr/>
          </p:nvSpPr>
          <p:spPr bwMode="auto">
            <a:xfrm>
              <a:off x="8598910" y="4225585"/>
              <a:ext cx="291824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100" dirty="0"/>
                <a:t>Intel Iris Xe</a:t>
              </a:r>
              <a:r>
                <a:rPr lang="zh-CN" altLang="en-US" sz="1100" dirty="0"/>
                <a:t>集成显卡</a:t>
              </a:r>
            </a:p>
          </p:txBody>
        </p:sp>
        <p:sp>
          <p:nvSpPr>
            <p:cNvPr id="21" name="ïSļíďé"/>
            <p:cNvSpPr txBox="1"/>
            <p:nvPr/>
          </p:nvSpPr>
          <p:spPr bwMode="auto">
            <a:xfrm>
              <a:off x="8598910" y="3812705"/>
              <a:ext cx="29182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主显卡</a:t>
              </a:r>
            </a:p>
          </p:txBody>
        </p:sp>
        <p:sp>
          <p:nvSpPr>
            <p:cNvPr id="22" name="isľíḑé"/>
            <p:cNvSpPr/>
            <p:nvPr/>
          </p:nvSpPr>
          <p:spPr>
            <a:xfrm>
              <a:off x="8061090" y="5225745"/>
              <a:ext cx="537820" cy="537824"/>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dirty="0"/>
                <a:t>Q4</a:t>
              </a:r>
              <a:endParaRPr lang="zh-CN" altLang="en-US" dirty="0"/>
            </a:p>
          </p:txBody>
        </p:sp>
        <p:sp>
          <p:nvSpPr>
            <p:cNvPr id="23" name="išḷíḋê"/>
            <p:cNvSpPr/>
            <p:nvPr/>
          </p:nvSpPr>
          <p:spPr bwMode="auto">
            <a:xfrm>
              <a:off x="8598910" y="5530693"/>
              <a:ext cx="2918244"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100" dirty="0"/>
                <a:t>512</a:t>
              </a:r>
              <a:r>
                <a:rPr lang="zh-CN" altLang="en-US" sz="1100" dirty="0"/>
                <a:t>固态硬盘</a:t>
              </a:r>
            </a:p>
          </p:txBody>
        </p:sp>
        <p:sp>
          <p:nvSpPr>
            <p:cNvPr id="24" name="iŝlîḍê"/>
            <p:cNvSpPr txBox="1"/>
            <p:nvPr/>
          </p:nvSpPr>
          <p:spPr bwMode="auto">
            <a:xfrm>
              <a:off x="8598910" y="5117813"/>
              <a:ext cx="29182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硬盘</a:t>
              </a:r>
            </a:p>
          </p:txBody>
        </p:sp>
        <p:cxnSp>
          <p:nvCxnSpPr>
            <p:cNvPr id="25" name="直接连接符 24"/>
            <p:cNvCxnSpPr/>
            <p:nvPr/>
          </p:nvCxnSpPr>
          <p:spPr>
            <a:xfrm>
              <a:off x="8683616" y="2294011"/>
              <a:ext cx="2814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8683616" y="3596361"/>
              <a:ext cx="2814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8683616" y="4898711"/>
              <a:ext cx="2814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97" name="îṧḻîḍê"/>
          <p:cNvSpPr txBox="1"/>
          <p:nvPr/>
        </p:nvSpPr>
        <p:spPr>
          <a:xfrm>
            <a:off x="10991535" y="60925"/>
            <a:ext cx="4128914" cy="471820"/>
          </a:xfrm>
          <a:prstGeom prst="rect">
            <a:avLst/>
          </a:prstGeom>
          <a:noFill/>
        </p:spPr>
        <p:txBody>
          <a:bodyPr wrap="square" anchor="ctr">
            <a:normAutofit/>
          </a:bodyPr>
          <a:lstStyle/>
          <a:p>
            <a:r>
              <a:rPr lang="zh-CN" altLang="en-US" sz="1400" b="1" dirty="0">
                <a:solidFill>
                  <a:srgbClr val="00B0F0"/>
                </a:solidFill>
              </a:rPr>
              <a:t>当前硬件环境</a:t>
            </a:r>
          </a:p>
        </p:txBody>
      </p:sp>
      <p:sp>
        <p:nvSpPr>
          <p:cNvPr id="38" name="矩形标注 37"/>
          <p:cNvSpPr/>
          <p:nvPr/>
        </p:nvSpPr>
        <p:spPr>
          <a:xfrm>
            <a:off x="5002530" y="2348230"/>
            <a:ext cx="1744345" cy="680720"/>
          </a:xfrm>
          <a:prstGeom prst="wedgeRect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a:t>Thinkbook15 </a:t>
            </a:r>
          </a:p>
          <a:p>
            <a:pPr algn="ctr"/>
            <a:r>
              <a:rPr lang="en-US" altLang="zh-CN"/>
              <a:t>2021</a:t>
            </a:r>
            <a:r>
              <a:rPr lang="zh-CN" altLang="en-US"/>
              <a:t>款</a:t>
            </a:r>
          </a:p>
        </p:txBody>
      </p:sp>
      <p:sp>
        <p:nvSpPr>
          <p:cNvPr id="40" name="标题 39"/>
          <p:cNvSpPr>
            <a:spLocks noGrp="1"/>
          </p:cNvSpPr>
          <p:nvPr>
            <p:ph type="title"/>
          </p:nvPr>
        </p:nvSpPr>
        <p:spPr>
          <a:xfrm>
            <a:off x="666114" y="251461"/>
            <a:ext cx="10850563" cy="1028699"/>
          </a:xfrm>
        </p:spPr>
        <p:txBody>
          <a:bodyPr/>
          <a:lstStyle/>
          <a:p>
            <a:r>
              <a:rPr lang="en-US" altLang="zh-CN" sz="1800" dirty="0"/>
              <a:t>1.PPT</a:t>
            </a:r>
            <a:r>
              <a:rPr lang="zh-CN" altLang="en-US" sz="1800" dirty="0"/>
              <a:t>制作与论文编撰</a:t>
            </a:r>
            <a:br>
              <a:rPr lang="zh-CN" altLang="en-US" sz="1800" dirty="0"/>
            </a:br>
            <a:r>
              <a:rPr lang="en-US" altLang="zh-CN" sz="1800" dirty="0"/>
              <a:t>2.</a:t>
            </a:r>
            <a:r>
              <a:rPr lang="zh-CN" altLang="en-US" sz="1800" dirty="0"/>
              <a:t>轻量化的机器学习模型搭建</a:t>
            </a:r>
            <a:r>
              <a:rPr lang="en-US" altLang="zh-CN" sz="1800" dirty="0"/>
              <a:t>(CPU</a:t>
            </a:r>
            <a:r>
              <a:rPr lang="zh-CN" altLang="en-US" sz="1800" dirty="0"/>
              <a:t>运行</a:t>
            </a:r>
            <a:r>
              <a:rPr lang="en-US" altLang="zh-CN" sz="1800" dirty="0"/>
              <a:t>)</a:t>
            </a:r>
            <a:br>
              <a:rPr lang="zh-CN" altLang="en-US" sz="1800" dirty="0"/>
            </a:br>
            <a:r>
              <a:rPr lang="en-US" altLang="zh-CN" sz="1800" dirty="0"/>
              <a:t>3.</a:t>
            </a:r>
            <a:r>
              <a:rPr lang="zh-CN" altLang="en-US" sz="1800" dirty="0"/>
              <a:t>测试模型与</a:t>
            </a:r>
            <a:r>
              <a:rPr lang="zh-CN" altLang="en-US" sz="1800" dirty="0">
                <a:sym typeface="+mn-ea"/>
              </a:rPr>
              <a:t>调整模型参数</a:t>
            </a:r>
            <a:endParaRPr lang="zh-CN" altLang="en-US" sz="1800" dirty="0"/>
          </a:p>
        </p:txBody>
      </p:sp>
      <p:sp>
        <p:nvSpPr>
          <p:cNvPr id="41" name="标题 6"/>
          <p:cNvSpPr>
            <a:spLocks noGrp="1"/>
          </p:cNvSpPr>
          <p:nvPr/>
        </p:nvSpPr>
        <p:spPr>
          <a:xfrm>
            <a:off x="0" y="51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17</a:t>
            </a:fld>
            <a:endParaRPr lang="zh-CN" altLang="en-US"/>
          </a:p>
        </p:txBody>
      </p:sp>
      <p:grpSp>
        <p:nvGrpSpPr>
          <p:cNvPr id="5" name="3d38886e-2382-4dbe-abe1-b9c3aaa0a329"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773532" y="1228346"/>
            <a:ext cx="10651906" cy="4702601"/>
            <a:chOff x="773531" y="1237871"/>
            <a:chExt cx="10651908" cy="4702602"/>
          </a:xfrm>
        </p:grpSpPr>
        <p:grpSp>
          <p:nvGrpSpPr>
            <p:cNvPr id="6" name="iṡľïḓê"/>
            <p:cNvGrpSpPr>
              <a:grpSpLocks noChangeAspect="1"/>
            </p:cNvGrpSpPr>
            <p:nvPr/>
          </p:nvGrpSpPr>
          <p:grpSpPr bwMode="auto">
            <a:xfrm>
              <a:off x="3226528" y="1237871"/>
              <a:ext cx="5713882" cy="4702602"/>
              <a:chOff x="932" y="564"/>
              <a:chExt cx="3876" cy="3190"/>
            </a:xfrm>
            <a:solidFill>
              <a:srgbClr val="F2F2F2"/>
            </a:solidFill>
          </p:grpSpPr>
          <p:sp>
            <p:nvSpPr>
              <p:cNvPr id="42" name="iŝľîḓê"/>
              <p:cNvSpPr/>
              <p:nvPr/>
            </p:nvSpPr>
            <p:spPr bwMode="auto">
              <a:xfrm>
                <a:off x="2569" y="604"/>
                <a:ext cx="1690" cy="1441"/>
              </a:xfrm>
              <a:custGeom>
                <a:avLst/>
                <a:gdLst>
                  <a:gd name="T0" fmla="*/ 673 w 714"/>
                  <a:gd name="T1" fmla="*/ 51 h 609"/>
                  <a:gd name="T2" fmla="*/ 632 w 714"/>
                  <a:gd name="T3" fmla="*/ 59 h 609"/>
                  <a:gd name="T4" fmla="*/ 609 w 714"/>
                  <a:gd name="T5" fmla="*/ 28 h 609"/>
                  <a:gd name="T6" fmla="*/ 584 w 714"/>
                  <a:gd name="T7" fmla="*/ 30 h 609"/>
                  <a:gd name="T8" fmla="*/ 564 w 714"/>
                  <a:gd name="T9" fmla="*/ 11 h 609"/>
                  <a:gd name="T10" fmla="*/ 570 w 714"/>
                  <a:gd name="T11" fmla="*/ 22 h 609"/>
                  <a:gd name="T12" fmla="*/ 575 w 714"/>
                  <a:gd name="T13" fmla="*/ 42 h 609"/>
                  <a:gd name="T14" fmla="*/ 553 w 714"/>
                  <a:gd name="T15" fmla="*/ 122 h 609"/>
                  <a:gd name="T16" fmla="*/ 491 w 714"/>
                  <a:gd name="T17" fmla="*/ 157 h 609"/>
                  <a:gd name="T18" fmla="*/ 522 w 714"/>
                  <a:gd name="T19" fmla="*/ 214 h 609"/>
                  <a:gd name="T20" fmla="*/ 568 w 714"/>
                  <a:gd name="T21" fmla="*/ 214 h 609"/>
                  <a:gd name="T22" fmla="*/ 509 w 714"/>
                  <a:gd name="T23" fmla="*/ 270 h 609"/>
                  <a:gd name="T24" fmla="*/ 455 w 714"/>
                  <a:gd name="T25" fmla="*/ 332 h 609"/>
                  <a:gd name="T26" fmla="*/ 393 w 714"/>
                  <a:gd name="T27" fmla="*/ 364 h 609"/>
                  <a:gd name="T28" fmla="*/ 353 w 714"/>
                  <a:gd name="T29" fmla="*/ 422 h 609"/>
                  <a:gd name="T30" fmla="*/ 215 w 714"/>
                  <a:gd name="T31" fmla="*/ 465 h 609"/>
                  <a:gd name="T32" fmla="*/ 101 w 714"/>
                  <a:gd name="T33" fmla="*/ 427 h 609"/>
                  <a:gd name="T34" fmla="*/ 1 w 714"/>
                  <a:gd name="T35" fmla="*/ 422 h 609"/>
                  <a:gd name="T36" fmla="*/ 12 w 714"/>
                  <a:gd name="T37" fmla="*/ 454 h 609"/>
                  <a:gd name="T38" fmla="*/ 23 w 714"/>
                  <a:gd name="T39" fmla="*/ 494 h 609"/>
                  <a:gd name="T40" fmla="*/ 69 w 714"/>
                  <a:gd name="T41" fmla="*/ 483 h 609"/>
                  <a:gd name="T42" fmla="*/ 69 w 714"/>
                  <a:gd name="T43" fmla="*/ 522 h 609"/>
                  <a:gd name="T44" fmla="*/ 95 w 714"/>
                  <a:gd name="T45" fmla="*/ 541 h 609"/>
                  <a:gd name="T46" fmla="*/ 109 w 714"/>
                  <a:gd name="T47" fmla="*/ 559 h 609"/>
                  <a:gd name="T48" fmla="*/ 121 w 714"/>
                  <a:gd name="T49" fmla="*/ 556 h 609"/>
                  <a:gd name="T50" fmla="*/ 180 w 714"/>
                  <a:gd name="T51" fmla="*/ 535 h 609"/>
                  <a:gd name="T52" fmla="*/ 191 w 714"/>
                  <a:gd name="T53" fmla="*/ 562 h 609"/>
                  <a:gd name="T54" fmla="*/ 167 w 714"/>
                  <a:gd name="T55" fmla="*/ 581 h 609"/>
                  <a:gd name="T56" fmla="*/ 209 w 714"/>
                  <a:gd name="T57" fmla="*/ 605 h 609"/>
                  <a:gd name="T58" fmla="*/ 237 w 714"/>
                  <a:gd name="T59" fmla="*/ 553 h 609"/>
                  <a:gd name="T60" fmla="*/ 261 w 714"/>
                  <a:gd name="T61" fmla="*/ 546 h 609"/>
                  <a:gd name="T62" fmla="*/ 270 w 714"/>
                  <a:gd name="T63" fmla="*/ 590 h 609"/>
                  <a:gd name="T64" fmla="*/ 307 w 714"/>
                  <a:gd name="T65" fmla="*/ 608 h 609"/>
                  <a:gd name="T66" fmla="*/ 333 w 714"/>
                  <a:gd name="T67" fmla="*/ 564 h 609"/>
                  <a:gd name="T68" fmla="*/ 367 w 714"/>
                  <a:gd name="T69" fmla="*/ 538 h 609"/>
                  <a:gd name="T70" fmla="*/ 377 w 714"/>
                  <a:gd name="T71" fmla="*/ 533 h 609"/>
                  <a:gd name="T72" fmla="*/ 403 w 714"/>
                  <a:gd name="T73" fmla="*/ 526 h 609"/>
                  <a:gd name="T74" fmla="*/ 425 w 714"/>
                  <a:gd name="T75" fmla="*/ 503 h 609"/>
                  <a:gd name="T76" fmla="*/ 457 w 714"/>
                  <a:gd name="T77" fmla="*/ 492 h 609"/>
                  <a:gd name="T78" fmla="*/ 456 w 714"/>
                  <a:gd name="T79" fmla="*/ 462 h 609"/>
                  <a:gd name="T80" fmla="*/ 479 w 714"/>
                  <a:gd name="T81" fmla="*/ 420 h 609"/>
                  <a:gd name="T82" fmla="*/ 494 w 714"/>
                  <a:gd name="T83" fmla="*/ 448 h 609"/>
                  <a:gd name="T84" fmla="*/ 506 w 714"/>
                  <a:gd name="T85" fmla="*/ 432 h 609"/>
                  <a:gd name="T86" fmla="*/ 537 w 714"/>
                  <a:gd name="T87" fmla="*/ 403 h 609"/>
                  <a:gd name="T88" fmla="*/ 562 w 714"/>
                  <a:gd name="T89" fmla="*/ 398 h 609"/>
                  <a:gd name="T90" fmla="*/ 572 w 714"/>
                  <a:gd name="T91" fmla="*/ 417 h 609"/>
                  <a:gd name="T92" fmla="*/ 601 w 714"/>
                  <a:gd name="T93" fmla="*/ 444 h 609"/>
                  <a:gd name="T94" fmla="*/ 613 w 714"/>
                  <a:gd name="T95" fmla="*/ 436 h 609"/>
                  <a:gd name="T96" fmla="*/ 633 w 714"/>
                  <a:gd name="T97" fmla="*/ 416 h 609"/>
                  <a:gd name="T98" fmla="*/ 677 w 714"/>
                  <a:gd name="T99" fmla="*/ 385 h 609"/>
                  <a:gd name="T100" fmla="*/ 712 w 714"/>
                  <a:gd name="T101" fmla="*/ 354 h 609"/>
                  <a:gd name="T102" fmla="*/ 699 w 714"/>
                  <a:gd name="T103" fmla="*/ 324 h 609"/>
                  <a:gd name="T104" fmla="*/ 674 w 714"/>
                  <a:gd name="T105" fmla="*/ 322 h 609"/>
                  <a:gd name="T106" fmla="*/ 657 w 714"/>
                  <a:gd name="T107" fmla="*/ 295 h 609"/>
                  <a:gd name="T108" fmla="*/ 637 w 714"/>
                  <a:gd name="T109" fmla="*/ 263 h 609"/>
                  <a:gd name="T110" fmla="*/ 652 w 714"/>
                  <a:gd name="T111" fmla="*/ 254 h 609"/>
                  <a:gd name="T112" fmla="*/ 662 w 714"/>
                  <a:gd name="T113" fmla="*/ 226 h 609"/>
                  <a:gd name="T114" fmla="*/ 657 w 714"/>
                  <a:gd name="T115" fmla="*/ 190 h 609"/>
                  <a:gd name="T116" fmla="*/ 672 w 714"/>
                  <a:gd name="T117" fmla="*/ 168 h 609"/>
                  <a:gd name="T118" fmla="*/ 691 w 714"/>
                  <a:gd name="T119" fmla="*/ 163 h 609"/>
                  <a:gd name="T120" fmla="*/ 699 w 714"/>
                  <a:gd name="T121" fmla="*/ 125 h 609"/>
                  <a:gd name="T122" fmla="*/ 701 w 714"/>
                  <a:gd name="T123" fmla="*/ 8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14" h="609">
                    <a:moveTo>
                      <a:pt x="699" y="64"/>
                    </a:moveTo>
                    <a:cubicBezTo>
                      <a:pt x="697" y="56"/>
                      <a:pt x="697" y="56"/>
                      <a:pt x="697" y="56"/>
                    </a:cubicBezTo>
                    <a:cubicBezTo>
                      <a:pt x="689" y="43"/>
                      <a:pt x="689" y="43"/>
                      <a:pt x="689" y="43"/>
                    </a:cubicBezTo>
                    <a:cubicBezTo>
                      <a:pt x="683" y="40"/>
                      <a:pt x="683" y="40"/>
                      <a:pt x="683" y="40"/>
                    </a:cubicBezTo>
                    <a:cubicBezTo>
                      <a:pt x="677" y="43"/>
                      <a:pt x="677" y="43"/>
                      <a:pt x="677" y="43"/>
                    </a:cubicBezTo>
                    <a:cubicBezTo>
                      <a:pt x="674" y="50"/>
                      <a:pt x="674" y="50"/>
                      <a:pt x="674" y="50"/>
                    </a:cubicBezTo>
                    <a:cubicBezTo>
                      <a:pt x="673" y="51"/>
                      <a:pt x="673" y="51"/>
                      <a:pt x="673" y="51"/>
                    </a:cubicBezTo>
                    <a:cubicBezTo>
                      <a:pt x="673" y="51"/>
                      <a:pt x="673" y="51"/>
                      <a:pt x="673" y="51"/>
                    </a:cubicBezTo>
                    <a:cubicBezTo>
                      <a:pt x="672" y="51"/>
                      <a:pt x="672" y="51"/>
                      <a:pt x="672" y="51"/>
                    </a:cubicBezTo>
                    <a:cubicBezTo>
                      <a:pt x="661" y="53"/>
                      <a:pt x="661" y="53"/>
                      <a:pt x="661" y="53"/>
                    </a:cubicBezTo>
                    <a:cubicBezTo>
                      <a:pt x="660" y="54"/>
                      <a:pt x="659" y="54"/>
                      <a:pt x="658" y="56"/>
                    </a:cubicBezTo>
                    <a:cubicBezTo>
                      <a:pt x="655" y="58"/>
                      <a:pt x="655" y="58"/>
                      <a:pt x="655" y="58"/>
                    </a:cubicBezTo>
                    <a:cubicBezTo>
                      <a:pt x="649" y="63"/>
                      <a:pt x="649" y="63"/>
                      <a:pt x="649" y="63"/>
                    </a:cubicBezTo>
                    <a:cubicBezTo>
                      <a:pt x="648" y="64"/>
                      <a:pt x="648" y="64"/>
                      <a:pt x="648" y="64"/>
                    </a:cubicBezTo>
                    <a:cubicBezTo>
                      <a:pt x="643" y="65"/>
                      <a:pt x="643" y="65"/>
                      <a:pt x="643" y="65"/>
                    </a:cubicBezTo>
                    <a:cubicBezTo>
                      <a:pt x="640" y="64"/>
                      <a:pt x="637" y="62"/>
                      <a:pt x="632" y="59"/>
                    </a:cubicBezTo>
                    <a:cubicBezTo>
                      <a:pt x="631" y="58"/>
                      <a:pt x="631" y="58"/>
                      <a:pt x="631" y="58"/>
                    </a:cubicBezTo>
                    <a:cubicBezTo>
                      <a:pt x="623" y="50"/>
                      <a:pt x="619" y="45"/>
                      <a:pt x="619" y="42"/>
                    </a:cubicBezTo>
                    <a:cubicBezTo>
                      <a:pt x="619" y="31"/>
                      <a:pt x="619" y="31"/>
                      <a:pt x="619" y="31"/>
                    </a:cubicBezTo>
                    <a:cubicBezTo>
                      <a:pt x="619" y="31"/>
                      <a:pt x="619" y="31"/>
                      <a:pt x="619" y="31"/>
                    </a:cubicBezTo>
                    <a:cubicBezTo>
                      <a:pt x="619" y="30"/>
                      <a:pt x="619" y="30"/>
                      <a:pt x="619" y="30"/>
                    </a:cubicBezTo>
                    <a:cubicBezTo>
                      <a:pt x="621" y="28"/>
                      <a:pt x="621" y="28"/>
                      <a:pt x="621" y="28"/>
                    </a:cubicBezTo>
                    <a:cubicBezTo>
                      <a:pt x="609" y="24"/>
                      <a:pt x="609" y="24"/>
                      <a:pt x="609" y="24"/>
                    </a:cubicBezTo>
                    <a:cubicBezTo>
                      <a:pt x="609" y="28"/>
                      <a:pt x="609" y="28"/>
                      <a:pt x="609" y="28"/>
                    </a:cubicBezTo>
                    <a:cubicBezTo>
                      <a:pt x="609" y="30"/>
                      <a:pt x="607" y="31"/>
                      <a:pt x="605" y="32"/>
                    </a:cubicBezTo>
                    <a:cubicBezTo>
                      <a:pt x="601" y="34"/>
                      <a:pt x="601" y="34"/>
                      <a:pt x="601" y="34"/>
                    </a:cubicBezTo>
                    <a:cubicBezTo>
                      <a:pt x="600" y="34"/>
                      <a:pt x="600" y="34"/>
                      <a:pt x="600" y="34"/>
                    </a:cubicBezTo>
                    <a:cubicBezTo>
                      <a:pt x="600" y="33"/>
                      <a:pt x="600" y="33"/>
                      <a:pt x="600" y="33"/>
                    </a:cubicBezTo>
                    <a:cubicBezTo>
                      <a:pt x="594" y="32"/>
                      <a:pt x="594" y="32"/>
                      <a:pt x="594" y="32"/>
                    </a:cubicBezTo>
                    <a:cubicBezTo>
                      <a:pt x="595" y="36"/>
                      <a:pt x="595" y="36"/>
                      <a:pt x="595" y="36"/>
                    </a:cubicBezTo>
                    <a:cubicBezTo>
                      <a:pt x="585" y="30"/>
                      <a:pt x="585" y="30"/>
                      <a:pt x="585" y="30"/>
                    </a:cubicBezTo>
                    <a:cubicBezTo>
                      <a:pt x="584" y="30"/>
                      <a:pt x="584" y="30"/>
                      <a:pt x="584" y="30"/>
                    </a:cubicBezTo>
                    <a:cubicBezTo>
                      <a:pt x="584" y="29"/>
                      <a:pt x="584" y="29"/>
                      <a:pt x="584" y="29"/>
                    </a:cubicBezTo>
                    <a:cubicBezTo>
                      <a:pt x="584" y="29"/>
                      <a:pt x="584" y="29"/>
                      <a:pt x="584" y="29"/>
                    </a:cubicBezTo>
                    <a:cubicBezTo>
                      <a:pt x="582" y="25"/>
                      <a:pt x="581" y="20"/>
                      <a:pt x="581" y="16"/>
                    </a:cubicBezTo>
                    <a:cubicBezTo>
                      <a:pt x="581" y="12"/>
                      <a:pt x="582" y="9"/>
                      <a:pt x="583" y="8"/>
                    </a:cubicBezTo>
                    <a:cubicBezTo>
                      <a:pt x="586" y="3"/>
                      <a:pt x="586" y="3"/>
                      <a:pt x="586" y="3"/>
                    </a:cubicBezTo>
                    <a:cubicBezTo>
                      <a:pt x="585" y="0"/>
                      <a:pt x="585" y="0"/>
                      <a:pt x="585" y="0"/>
                    </a:cubicBezTo>
                    <a:cubicBezTo>
                      <a:pt x="575" y="1"/>
                      <a:pt x="575" y="1"/>
                      <a:pt x="575" y="1"/>
                    </a:cubicBezTo>
                    <a:cubicBezTo>
                      <a:pt x="569" y="2"/>
                      <a:pt x="566" y="5"/>
                      <a:pt x="564" y="11"/>
                    </a:cubicBezTo>
                    <a:cubicBezTo>
                      <a:pt x="564" y="11"/>
                      <a:pt x="564" y="11"/>
                      <a:pt x="564" y="11"/>
                    </a:cubicBezTo>
                    <a:cubicBezTo>
                      <a:pt x="564" y="11"/>
                      <a:pt x="564" y="11"/>
                      <a:pt x="564" y="11"/>
                    </a:cubicBezTo>
                    <a:cubicBezTo>
                      <a:pt x="558" y="20"/>
                      <a:pt x="558" y="20"/>
                      <a:pt x="558" y="20"/>
                    </a:cubicBezTo>
                    <a:cubicBezTo>
                      <a:pt x="564" y="20"/>
                      <a:pt x="564" y="20"/>
                      <a:pt x="564" y="20"/>
                    </a:cubicBezTo>
                    <a:cubicBezTo>
                      <a:pt x="564" y="20"/>
                      <a:pt x="564" y="20"/>
                      <a:pt x="564" y="20"/>
                    </a:cubicBezTo>
                    <a:cubicBezTo>
                      <a:pt x="565" y="20"/>
                      <a:pt x="565" y="20"/>
                      <a:pt x="565" y="20"/>
                    </a:cubicBezTo>
                    <a:cubicBezTo>
                      <a:pt x="565" y="20"/>
                      <a:pt x="565" y="20"/>
                      <a:pt x="565" y="20"/>
                    </a:cubicBezTo>
                    <a:cubicBezTo>
                      <a:pt x="570" y="22"/>
                      <a:pt x="570" y="22"/>
                      <a:pt x="570" y="22"/>
                    </a:cubicBezTo>
                    <a:cubicBezTo>
                      <a:pt x="571" y="22"/>
                      <a:pt x="571" y="22"/>
                      <a:pt x="571" y="22"/>
                    </a:cubicBezTo>
                    <a:cubicBezTo>
                      <a:pt x="571" y="23"/>
                      <a:pt x="571" y="23"/>
                      <a:pt x="571" y="23"/>
                    </a:cubicBezTo>
                    <a:cubicBezTo>
                      <a:pt x="571" y="24"/>
                      <a:pt x="571" y="24"/>
                      <a:pt x="571" y="24"/>
                    </a:cubicBezTo>
                    <a:cubicBezTo>
                      <a:pt x="572" y="32"/>
                      <a:pt x="572" y="32"/>
                      <a:pt x="572" y="32"/>
                    </a:cubicBezTo>
                    <a:cubicBezTo>
                      <a:pt x="575" y="40"/>
                      <a:pt x="575" y="40"/>
                      <a:pt x="575" y="40"/>
                    </a:cubicBezTo>
                    <a:cubicBezTo>
                      <a:pt x="575" y="41"/>
                      <a:pt x="575" y="41"/>
                      <a:pt x="575" y="41"/>
                    </a:cubicBezTo>
                    <a:cubicBezTo>
                      <a:pt x="575" y="41"/>
                      <a:pt x="575" y="41"/>
                      <a:pt x="575" y="41"/>
                    </a:cubicBezTo>
                    <a:cubicBezTo>
                      <a:pt x="575" y="42"/>
                      <a:pt x="575" y="42"/>
                      <a:pt x="575" y="42"/>
                    </a:cubicBezTo>
                    <a:cubicBezTo>
                      <a:pt x="561" y="68"/>
                      <a:pt x="561" y="68"/>
                      <a:pt x="561" y="68"/>
                    </a:cubicBezTo>
                    <a:cubicBezTo>
                      <a:pt x="559" y="71"/>
                      <a:pt x="558" y="81"/>
                      <a:pt x="557" y="95"/>
                    </a:cubicBezTo>
                    <a:cubicBezTo>
                      <a:pt x="557" y="96"/>
                      <a:pt x="557" y="96"/>
                      <a:pt x="557" y="96"/>
                    </a:cubicBezTo>
                    <a:cubicBezTo>
                      <a:pt x="552" y="106"/>
                      <a:pt x="552" y="106"/>
                      <a:pt x="552" y="106"/>
                    </a:cubicBezTo>
                    <a:cubicBezTo>
                      <a:pt x="555" y="110"/>
                      <a:pt x="555" y="110"/>
                      <a:pt x="555" y="110"/>
                    </a:cubicBezTo>
                    <a:cubicBezTo>
                      <a:pt x="555" y="111"/>
                      <a:pt x="555" y="111"/>
                      <a:pt x="555" y="111"/>
                    </a:cubicBezTo>
                    <a:cubicBezTo>
                      <a:pt x="556" y="117"/>
                      <a:pt x="555" y="121"/>
                      <a:pt x="554" y="122"/>
                    </a:cubicBezTo>
                    <a:cubicBezTo>
                      <a:pt x="553" y="122"/>
                      <a:pt x="553" y="122"/>
                      <a:pt x="553" y="122"/>
                    </a:cubicBezTo>
                    <a:cubicBezTo>
                      <a:pt x="550" y="124"/>
                      <a:pt x="541" y="133"/>
                      <a:pt x="526" y="151"/>
                    </a:cubicBezTo>
                    <a:cubicBezTo>
                      <a:pt x="525" y="152"/>
                      <a:pt x="525" y="152"/>
                      <a:pt x="525" y="152"/>
                    </a:cubicBezTo>
                    <a:cubicBezTo>
                      <a:pt x="524" y="152"/>
                      <a:pt x="524" y="152"/>
                      <a:pt x="524" y="152"/>
                    </a:cubicBezTo>
                    <a:cubicBezTo>
                      <a:pt x="523" y="151"/>
                      <a:pt x="523" y="151"/>
                      <a:pt x="523" y="151"/>
                    </a:cubicBezTo>
                    <a:cubicBezTo>
                      <a:pt x="517" y="148"/>
                      <a:pt x="513" y="144"/>
                      <a:pt x="510" y="141"/>
                    </a:cubicBezTo>
                    <a:cubicBezTo>
                      <a:pt x="507" y="140"/>
                      <a:pt x="501" y="138"/>
                      <a:pt x="491" y="138"/>
                    </a:cubicBezTo>
                    <a:cubicBezTo>
                      <a:pt x="491" y="157"/>
                      <a:pt x="491" y="157"/>
                      <a:pt x="491" y="157"/>
                    </a:cubicBezTo>
                    <a:cubicBezTo>
                      <a:pt x="491" y="157"/>
                      <a:pt x="491" y="157"/>
                      <a:pt x="491" y="157"/>
                    </a:cubicBezTo>
                    <a:cubicBezTo>
                      <a:pt x="483" y="192"/>
                      <a:pt x="483" y="192"/>
                      <a:pt x="483" y="192"/>
                    </a:cubicBezTo>
                    <a:cubicBezTo>
                      <a:pt x="482" y="196"/>
                      <a:pt x="481" y="204"/>
                      <a:pt x="481" y="216"/>
                    </a:cubicBezTo>
                    <a:cubicBezTo>
                      <a:pt x="484" y="220"/>
                      <a:pt x="484" y="220"/>
                      <a:pt x="484" y="220"/>
                    </a:cubicBezTo>
                    <a:cubicBezTo>
                      <a:pt x="487" y="215"/>
                      <a:pt x="487" y="215"/>
                      <a:pt x="487" y="215"/>
                    </a:cubicBezTo>
                    <a:cubicBezTo>
                      <a:pt x="487" y="215"/>
                      <a:pt x="487" y="215"/>
                      <a:pt x="487" y="215"/>
                    </a:cubicBezTo>
                    <a:cubicBezTo>
                      <a:pt x="487" y="214"/>
                      <a:pt x="487" y="214"/>
                      <a:pt x="487" y="214"/>
                    </a:cubicBezTo>
                    <a:cubicBezTo>
                      <a:pt x="497" y="210"/>
                      <a:pt x="497" y="210"/>
                      <a:pt x="497" y="210"/>
                    </a:cubicBezTo>
                    <a:cubicBezTo>
                      <a:pt x="522" y="214"/>
                      <a:pt x="522" y="214"/>
                      <a:pt x="522" y="214"/>
                    </a:cubicBezTo>
                    <a:cubicBezTo>
                      <a:pt x="525" y="210"/>
                      <a:pt x="525" y="210"/>
                      <a:pt x="525" y="210"/>
                    </a:cubicBezTo>
                    <a:cubicBezTo>
                      <a:pt x="529" y="204"/>
                      <a:pt x="529" y="204"/>
                      <a:pt x="529" y="204"/>
                    </a:cubicBezTo>
                    <a:cubicBezTo>
                      <a:pt x="529" y="204"/>
                      <a:pt x="529" y="204"/>
                      <a:pt x="529" y="204"/>
                    </a:cubicBezTo>
                    <a:cubicBezTo>
                      <a:pt x="529" y="204"/>
                      <a:pt x="529" y="204"/>
                      <a:pt x="529" y="204"/>
                    </a:cubicBezTo>
                    <a:cubicBezTo>
                      <a:pt x="530" y="203"/>
                      <a:pt x="530" y="203"/>
                      <a:pt x="530" y="203"/>
                    </a:cubicBezTo>
                    <a:cubicBezTo>
                      <a:pt x="540" y="201"/>
                      <a:pt x="540" y="201"/>
                      <a:pt x="540" y="201"/>
                    </a:cubicBezTo>
                    <a:cubicBezTo>
                      <a:pt x="553" y="200"/>
                      <a:pt x="553" y="200"/>
                      <a:pt x="553" y="200"/>
                    </a:cubicBezTo>
                    <a:cubicBezTo>
                      <a:pt x="557" y="201"/>
                      <a:pt x="562" y="206"/>
                      <a:pt x="568" y="214"/>
                    </a:cubicBezTo>
                    <a:cubicBezTo>
                      <a:pt x="584" y="222"/>
                      <a:pt x="593" y="230"/>
                      <a:pt x="595" y="236"/>
                    </a:cubicBezTo>
                    <a:cubicBezTo>
                      <a:pt x="596" y="239"/>
                      <a:pt x="596" y="242"/>
                      <a:pt x="595" y="244"/>
                    </a:cubicBezTo>
                    <a:cubicBezTo>
                      <a:pt x="593" y="247"/>
                      <a:pt x="591" y="249"/>
                      <a:pt x="587" y="249"/>
                    </a:cubicBezTo>
                    <a:cubicBezTo>
                      <a:pt x="586" y="249"/>
                      <a:pt x="586" y="249"/>
                      <a:pt x="586" y="249"/>
                    </a:cubicBezTo>
                    <a:cubicBezTo>
                      <a:pt x="567" y="248"/>
                      <a:pt x="555" y="248"/>
                      <a:pt x="551" y="250"/>
                    </a:cubicBezTo>
                    <a:cubicBezTo>
                      <a:pt x="542" y="256"/>
                      <a:pt x="542" y="256"/>
                      <a:pt x="542" y="256"/>
                    </a:cubicBezTo>
                    <a:cubicBezTo>
                      <a:pt x="530" y="265"/>
                      <a:pt x="522" y="269"/>
                      <a:pt x="517" y="269"/>
                    </a:cubicBezTo>
                    <a:cubicBezTo>
                      <a:pt x="509" y="270"/>
                      <a:pt x="509" y="270"/>
                      <a:pt x="509" y="270"/>
                    </a:cubicBezTo>
                    <a:cubicBezTo>
                      <a:pt x="505" y="290"/>
                      <a:pt x="505" y="290"/>
                      <a:pt x="505" y="290"/>
                    </a:cubicBezTo>
                    <a:cubicBezTo>
                      <a:pt x="503" y="296"/>
                      <a:pt x="501" y="300"/>
                      <a:pt x="498" y="303"/>
                    </a:cubicBezTo>
                    <a:cubicBezTo>
                      <a:pt x="495" y="306"/>
                      <a:pt x="490" y="308"/>
                      <a:pt x="483" y="310"/>
                    </a:cubicBezTo>
                    <a:cubicBezTo>
                      <a:pt x="476" y="311"/>
                      <a:pt x="469" y="314"/>
                      <a:pt x="463" y="317"/>
                    </a:cubicBezTo>
                    <a:cubicBezTo>
                      <a:pt x="457" y="332"/>
                      <a:pt x="457" y="332"/>
                      <a:pt x="457" y="332"/>
                    </a:cubicBezTo>
                    <a:cubicBezTo>
                      <a:pt x="456" y="332"/>
                      <a:pt x="456" y="332"/>
                      <a:pt x="456" y="332"/>
                    </a:cubicBezTo>
                    <a:cubicBezTo>
                      <a:pt x="456" y="332"/>
                      <a:pt x="456" y="332"/>
                      <a:pt x="456" y="332"/>
                    </a:cubicBezTo>
                    <a:cubicBezTo>
                      <a:pt x="455" y="332"/>
                      <a:pt x="455" y="332"/>
                      <a:pt x="455" y="332"/>
                    </a:cubicBezTo>
                    <a:cubicBezTo>
                      <a:pt x="437" y="340"/>
                      <a:pt x="437" y="340"/>
                      <a:pt x="437" y="340"/>
                    </a:cubicBezTo>
                    <a:cubicBezTo>
                      <a:pt x="436" y="340"/>
                      <a:pt x="436" y="340"/>
                      <a:pt x="436" y="340"/>
                    </a:cubicBezTo>
                    <a:cubicBezTo>
                      <a:pt x="427" y="338"/>
                      <a:pt x="427" y="338"/>
                      <a:pt x="427" y="338"/>
                    </a:cubicBezTo>
                    <a:cubicBezTo>
                      <a:pt x="419" y="336"/>
                      <a:pt x="414" y="334"/>
                      <a:pt x="410" y="332"/>
                    </a:cubicBezTo>
                    <a:cubicBezTo>
                      <a:pt x="405" y="330"/>
                      <a:pt x="400" y="329"/>
                      <a:pt x="395" y="331"/>
                    </a:cubicBezTo>
                    <a:cubicBezTo>
                      <a:pt x="390" y="338"/>
                      <a:pt x="387" y="346"/>
                      <a:pt x="388" y="355"/>
                    </a:cubicBezTo>
                    <a:cubicBezTo>
                      <a:pt x="388" y="360"/>
                      <a:pt x="389" y="363"/>
                      <a:pt x="391" y="364"/>
                    </a:cubicBezTo>
                    <a:cubicBezTo>
                      <a:pt x="393" y="364"/>
                      <a:pt x="393" y="364"/>
                      <a:pt x="393" y="364"/>
                    </a:cubicBezTo>
                    <a:cubicBezTo>
                      <a:pt x="397" y="362"/>
                      <a:pt x="397" y="362"/>
                      <a:pt x="397" y="362"/>
                    </a:cubicBezTo>
                    <a:cubicBezTo>
                      <a:pt x="397" y="374"/>
                      <a:pt x="397" y="374"/>
                      <a:pt x="397" y="374"/>
                    </a:cubicBezTo>
                    <a:cubicBezTo>
                      <a:pt x="397" y="379"/>
                      <a:pt x="396" y="382"/>
                      <a:pt x="393" y="384"/>
                    </a:cubicBezTo>
                    <a:cubicBezTo>
                      <a:pt x="391" y="386"/>
                      <a:pt x="387" y="388"/>
                      <a:pt x="382" y="389"/>
                    </a:cubicBezTo>
                    <a:cubicBezTo>
                      <a:pt x="379" y="390"/>
                      <a:pt x="379" y="390"/>
                      <a:pt x="379" y="390"/>
                    </a:cubicBezTo>
                    <a:cubicBezTo>
                      <a:pt x="375" y="392"/>
                      <a:pt x="366" y="402"/>
                      <a:pt x="354" y="422"/>
                    </a:cubicBezTo>
                    <a:cubicBezTo>
                      <a:pt x="354" y="422"/>
                      <a:pt x="354" y="422"/>
                      <a:pt x="354" y="422"/>
                    </a:cubicBezTo>
                    <a:cubicBezTo>
                      <a:pt x="353" y="422"/>
                      <a:pt x="353" y="422"/>
                      <a:pt x="353" y="422"/>
                    </a:cubicBezTo>
                    <a:cubicBezTo>
                      <a:pt x="341" y="430"/>
                      <a:pt x="341" y="430"/>
                      <a:pt x="341" y="430"/>
                    </a:cubicBezTo>
                    <a:cubicBezTo>
                      <a:pt x="343" y="430"/>
                      <a:pt x="345" y="430"/>
                      <a:pt x="344" y="432"/>
                    </a:cubicBezTo>
                    <a:cubicBezTo>
                      <a:pt x="344" y="434"/>
                      <a:pt x="343" y="434"/>
                      <a:pt x="339" y="434"/>
                    </a:cubicBezTo>
                    <a:cubicBezTo>
                      <a:pt x="305" y="434"/>
                      <a:pt x="305" y="434"/>
                      <a:pt x="305" y="434"/>
                    </a:cubicBezTo>
                    <a:cubicBezTo>
                      <a:pt x="267" y="432"/>
                      <a:pt x="238" y="443"/>
                      <a:pt x="217" y="464"/>
                    </a:cubicBezTo>
                    <a:cubicBezTo>
                      <a:pt x="216" y="465"/>
                      <a:pt x="216" y="465"/>
                      <a:pt x="216" y="465"/>
                    </a:cubicBezTo>
                    <a:cubicBezTo>
                      <a:pt x="215" y="465"/>
                      <a:pt x="215" y="465"/>
                      <a:pt x="215" y="465"/>
                    </a:cubicBezTo>
                    <a:cubicBezTo>
                      <a:pt x="215" y="465"/>
                      <a:pt x="215" y="465"/>
                      <a:pt x="215" y="465"/>
                    </a:cubicBezTo>
                    <a:cubicBezTo>
                      <a:pt x="201" y="467"/>
                      <a:pt x="201" y="467"/>
                      <a:pt x="201" y="467"/>
                    </a:cubicBezTo>
                    <a:cubicBezTo>
                      <a:pt x="200" y="467"/>
                      <a:pt x="200" y="467"/>
                      <a:pt x="200" y="467"/>
                    </a:cubicBezTo>
                    <a:cubicBezTo>
                      <a:pt x="199" y="467"/>
                      <a:pt x="199" y="467"/>
                      <a:pt x="199" y="467"/>
                    </a:cubicBezTo>
                    <a:cubicBezTo>
                      <a:pt x="195" y="458"/>
                      <a:pt x="195" y="458"/>
                      <a:pt x="195" y="458"/>
                    </a:cubicBezTo>
                    <a:cubicBezTo>
                      <a:pt x="181" y="461"/>
                      <a:pt x="181" y="461"/>
                      <a:pt x="181" y="461"/>
                    </a:cubicBezTo>
                    <a:cubicBezTo>
                      <a:pt x="173" y="462"/>
                      <a:pt x="163" y="460"/>
                      <a:pt x="152" y="454"/>
                    </a:cubicBezTo>
                    <a:cubicBezTo>
                      <a:pt x="142" y="450"/>
                      <a:pt x="133" y="444"/>
                      <a:pt x="123" y="436"/>
                    </a:cubicBezTo>
                    <a:cubicBezTo>
                      <a:pt x="117" y="432"/>
                      <a:pt x="110" y="428"/>
                      <a:pt x="101" y="427"/>
                    </a:cubicBezTo>
                    <a:cubicBezTo>
                      <a:pt x="88" y="426"/>
                      <a:pt x="88" y="426"/>
                      <a:pt x="88" y="426"/>
                    </a:cubicBezTo>
                    <a:cubicBezTo>
                      <a:pt x="74" y="428"/>
                      <a:pt x="74" y="428"/>
                      <a:pt x="74" y="428"/>
                    </a:cubicBezTo>
                    <a:cubicBezTo>
                      <a:pt x="63" y="429"/>
                      <a:pt x="53" y="429"/>
                      <a:pt x="43" y="428"/>
                    </a:cubicBezTo>
                    <a:cubicBezTo>
                      <a:pt x="32" y="428"/>
                      <a:pt x="18" y="424"/>
                      <a:pt x="1" y="419"/>
                    </a:cubicBezTo>
                    <a:cubicBezTo>
                      <a:pt x="0" y="422"/>
                      <a:pt x="0" y="422"/>
                      <a:pt x="0" y="422"/>
                    </a:cubicBezTo>
                    <a:cubicBezTo>
                      <a:pt x="0" y="422"/>
                      <a:pt x="0" y="422"/>
                      <a:pt x="0" y="422"/>
                    </a:cubicBezTo>
                    <a:cubicBezTo>
                      <a:pt x="1" y="422"/>
                      <a:pt x="1" y="422"/>
                      <a:pt x="1" y="422"/>
                    </a:cubicBezTo>
                    <a:cubicBezTo>
                      <a:pt x="1" y="422"/>
                      <a:pt x="1" y="422"/>
                      <a:pt x="1" y="422"/>
                    </a:cubicBezTo>
                    <a:cubicBezTo>
                      <a:pt x="1" y="422"/>
                      <a:pt x="1" y="422"/>
                      <a:pt x="1" y="422"/>
                    </a:cubicBezTo>
                    <a:cubicBezTo>
                      <a:pt x="1" y="426"/>
                      <a:pt x="1" y="426"/>
                      <a:pt x="1" y="426"/>
                    </a:cubicBezTo>
                    <a:cubicBezTo>
                      <a:pt x="5" y="434"/>
                      <a:pt x="5" y="434"/>
                      <a:pt x="5" y="434"/>
                    </a:cubicBezTo>
                    <a:cubicBezTo>
                      <a:pt x="13" y="444"/>
                      <a:pt x="13" y="444"/>
                      <a:pt x="13" y="444"/>
                    </a:cubicBezTo>
                    <a:cubicBezTo>
                      <a:pt x="14" y="446"/>
                      <a:pt x="14" y="446"/>
                      <a:pt x="14" y="446"/>
                    </a:cubicBezTo>
                    <a:cubicBezTo>
                      <a:pt x="12" y="453"/>
                      <a:pt x="12" y="453"/>
                      <a:pt x="12" y="453"/>
                    </a:cubicBezTo>
                    <a:cubicBezTo>
                      <a:pt x="12" y="454"/>
                      <a:pt x="12" y="454"/>
                      <a:pt x="12" y="454"/>
                    </a:cubicBezTo>
                    <a:cubicBezTo>
                      <a:pt x="12" y="454"/>
                      <a:pt x="12" y="454"/>
                      <a:pt x="12" y="454"/>
                    </a:cubicBezTo>
                    <a:cubicBezTo>
                      <a:pt x="7" y="460"/>
                      <a:pt x="7" y="460"/>
                      <a:pt x="7" y="460"/>
                    </a:cubicBezTo>
                    <a:cubicBezTo>
                      <a:pt x="12" y="465"/>
                      <a:pt x="12" y="465"/>
                      <a:pt x="12" y="465"/>
                    </a:cubicBezTo>
                    <a:cubicBezTo>
                      <a:pt x="14" y="467"/>
                      <a:pt x="15" y="469"/>
                      <a:pt x="15" y="470"/>
                    </a:cubicBezTo>
                    <a:cubicBezTo>
                      <a:pt x="17" y="478"/>
                      <a:pt x="17" y="478"/>
                      <a:pt x="17" y="478"/>
                    </a:cubicBezTo>
                    <a:cubicBezTo>
                      <a:pt x="23" y="484"/>
                      <a:pt x="23" y="484"/>
                      <a:pt x="23" y="484"/>
                    </a:cubicBezTo>
                    <a:cubicBezTo>
                      <a:pt x="23" y="485"/>
                      <a:pt x="23" y="485"/>
                      <a:pt x="23" y="485"/>
                    </a:cubicBezTo>
                    <a:cubicBezTo>
                      <a:pt x="23" y="490"/>
                      <a:pt x="23" y="490"/>
                      <a:pt x="23" y="490"/>
                    </a:cubicBezTo>
                    <a:cubicBezTo>
                      <a:pt x="23" y="494"/>
                      <a:pt x="23" y="494"/>
                      <a:pt x="23" y="494"/>
                    </a:cubicBezTo>
                    <a:cubicBezTo>
                      <a:pt x="27" y="497"/>
                      <a:pt x="27" y="497"/>
                      <a:pt x="27" y="497"/>
                    </a:cubicBezTo>
                    <a:cubicBezTo>
                      <a:pt x="29" y="496"/>
                      <a:pt x="29" y="496"/>
                      <a:pt x="29" y="496"/>
                    </a:cubicBezTo>
                    <a:cubicBezTo>
                      <a:pt x="30" y="495"/>
                      <a:pt x="30" y="495"/>
                      <a:pt x="30" y="495"/>
                    </a:cubicBezTo>
                    <a:cubicBezTo>
                      <a:pt x="31" y="492"/>
                      <a:pt x="33" y="490"/>
                      <a:pt x="36" y="490"/>
                    </a:cubicBezTo>
                    <a:cubicBezTo>
                      <a:pt x="39" y="488"/>
                      <a:pt x="39" y="488"/>
                      <a:pt x="39" y="488"/>
                    </a:cubicBezTo>
                    <a:cubicBezTo>
                      <a:pt x="60" y="486"/>
                      <a:pt x="60" y="486"/>
                      <a:pt x="60" y="486"/>
                    </a:cubicBezTo>
                    <a:cubicBezTo>
                      <a:pt x="69" y="483"/>
                      <a:pt x="69" y="483"/>
                      <a:pt x="69" y="483"/>
                    </a:cubicBezTo>
                    <a:cubicBezTo>
                      <a:pt x="69" y="483"/>
                      <a:pt x="69" y="483"/>
                      <a:pt x="69" y="483"/>
                    </a:cubicBezTo>
                    <a:cubicBezTo>
                      <a:pt x="71" y="482"/>
                      <a:pt x="71" y="482"/>
                      <a:pt x="71" y="482"/>
                    </a:cubicBezTo>
                    <a:cubicBezTo>
                      <a:pt x="75" y="492"/>
                      <a:pt x="75" y="492"/>
                      <a:pt x="75" y="492"/>
                    </a:cubicBezTo>
                    <a:cubicBezTo>
                      <a:pt x="75" y="492"/>
                      <a:pt x="75" y="492"/>
                      <a:pt x="75" y="492"/>
                    </a:cubicBezTo>
                    <a:cubicBezTo>
                      <a:pt x="75" y="492"/>
                      <a:pt x="75" y="492"/>
                      <a:pt x="75" y="492"/>
                    </a:cubicBezTo>
                    <a:cubicBezTo>
                      <a:pt x="76" y="494"/>
                      <a:pt x="75" y="496"/>
                      <a:pt x="74" y="498"/>
                    </a:cubicBezTo>
                    <a:cubicBezTo>
                      <a:pt x="63" y="514"/>
                      <a:pt x="63" y="514"/>
                      <a:pt x="63" y="514"/>
                    </a:cubicBezTo>
                    <a:cubicBezTo>
                      <a:pt x="63" y="517"/>
                      <a:pt x="63" y="517"/>
                      <a:pt x="63" y="517"/>
                    </a:cubicBezTo>
                    <a:cubicBezTo>
                      <a:pt x="69" y="522"/>
                      <a:pt x="69" y="522"/>
                      <a:pt x="69" y="522"/>
                    </a:cubicBezTo>
                    <a:cubicBezTo>
                      <a:pt x="74" y="526"/>
                      <a:pt x="74" y="526"/>
                      <a:pt x="74" y="526"/>
                    </a:cubicBezTo>
                    <a:cubicBezTo>
                      <a:pt x="74" y="526"/>
                      <a:pt x="74" y="526"/>
                      <a:pt x="74" y="526"/>
                    </a:cubicBezTo>
                    <a:cubicBezTo>
                      <a:pt x="77" y="529"/>
                      <a:pt x="79" y="531"/>
                      <a:pt x="81" y="532"/>
                    </a:cubicBezTo>
                    <a:cubicBezTo>
                      <a:pt x="84" y="532"/>
                      <a:pt x="87" y="535"/>
                      <a:pt x="89" y="538"/>
                    </a:cubicBezTo>
                    <a:cubicBezTo>
                      <a:pt x="89" y="539"/>
                      <a:pt x="89" y="539"/>
                      <a:pt x="89" y="539"/>
                    </a:cubicBezTo>
                    <a:cubicBezTo>
                      <a:pt x="93" y="541"/>
                      <a:pt x="93" y="541"/>
                      <a:pt x="93" y="541"/>
                    </a:cubicBezTo>
                    <a:cubicBezTo>
                      <a:pt x="95" y="541"/>
                      <a:pt x="95" y="541"/>
                      <a:pt x="95" y="541"/>
                    </a:cubicBezTo>
                    <a:cubicBezTo>
                      <a:pt x="95" y="541"/>
                      <a:pt x="95" y="541"/>
                      <a:pt x="95" y="541"/>
                    </a:cubicBezTo>
                    <a:cubicBezTo>
                      <a:pt x="96" y="546"/>
                      <a:pt x="96" y="546"/>
                      <a:pt x="96" y="546"/>
                    </a:cubicBezTo>
                    <a:cubicBezTo>
                      <a:pt x="96" y="546"/>
                      <a:pt x="96" y="546"/>
                      <a:pt x="96" y="546"/>
                    </a:cubicBezTo>
                    <a:cubicBezTo>
                      <a:pt x="97" y="550"/>
                      <a:pt x="97" y="550"/>
                      <a:pt x="97" y="550"/>
                    </a:cubicBezTo>
                    <a:cubicBezTo>
                      <a:pt x="98" y="556"/>
                      <a:pt x="98" y="556"/>
                      <a:pt x="98" y="556"/>
                    </a:cubicBezTo>
                    <a:cubicBezTo>
                      <a:pt x="108" y="558"/>
                      <a:pt x="108" y="558"/>
                      <a:pt x="108" y="558"/>
                    </a:cubicBezTo>
                    <a:cubicBezTo>
                      <a:pt x="109" y="558"/>
                      <a:pt x="109" y="558"/>
                      <a:pt x="109" y="558"/>
                    </a:cubicBezTo>
                    <a:cubicBezTo>
                      <a:pt x="109" y="558"/>
                      <a:pt x="109" y="558"/>
                      <a:pt x="109" y="558"/>
                    </a:cubicBezTo>
                    <a:cubicBezTo>
                      <a:pt x="109" y="559"/>
                      <a:pt x="109" y="559"/>
                      <a:pt x="109" y="559"/>
                    </a:cubicBezTo>
                    <a:cubicBezTo>
                      <a:pt x="110" y="560"/>
                      <a:pt x="110" y="560"/>
                      <a:pt x="110" y="560"/>
                    </a:cubicBezTo>
                    <a:cubicBezTo>
                      <a:pt x="113" y="565"/>
                      <a:pt x="113" y="565"/>
                      <a:pt x="113" y="565"/>
                    </a:cubicBezTo>
                    <a:cubicBezTo>
                      <a:pt x="121" y="568"/>
                      <a:pt x="121" y="568"/>
                      <a:pt x="121" y="568"/>
                    </a:cubicBezTo>
                    <a:cubicBezTo>
                      <a:pt x="126" y="565"/>
                      <a:pt x="126" y="565"/>
                      <a:pt x="126" y="565"/>
                    </a:cubicBezTo>
                    <a:cubicBezTo>
                      <a:pt x="125" y="562"/>
                      <a:pt x="125" y="562"/>
                      <a:pt x="125" y="562"/>
                    </a:cubicBezTo>
                    <a:cubicBezTo>
                      <a:pt x="120" y="557"/>
                      <a:pt x="120" y="557"/>
                      <a:pt x="120" y="557"/>
                    </a:cubicBezTo>
                    <a:cubicBezTo>
                      <a:pt x="121" y="556"/>
                      <a:pt x="121" y="556"/>
                      <a:pt x="121" y="556"/>
                    </a:cubicBezTo>
                    <a:cubicBezTo>
                      <a:pt x="121" y="556"/>
                      <a:pt x="121" y="556"/>
                      <a:pt x="121" y="556"/>
                    </a:cubicBezTo>
                    <a:cubicBezTo>
                      <a:pt x="125" y="547"/>
                      <a:pt x="125" y="547"/>
                      <a:pt x="125" y="547"/>
                    </a:cubicBezTo>
                    <a:cubicBezTo>
                      <a:pt x="135" y="547"/>
                      <a:pt x="135" y="547"/>
                      <a:pt x="135" y="547"/>
                    </a:cubicBezTo>
                    <a:cubicBezTo>
                      <a:pt x="135" y="548"/>
                      <a:pt x="135" y="548"/>
                      <a:pt x="135" y="548"/>
                    </a:cubicBezTo>
                    <a:cubicBezTo>
                      <a:pt x="149" y="552"/>
                      <a:pt x="149" y="552"/>
                      <a:pt x="149" y="552"/>
                    </a:cubicBezTo>
                    <a:cubicBezTo>
                      <a:pt x="157" y="551"/>
                      <a:pt x="157" y="551"/>
                      <a:pt x="157" y="551"/>
                    </a:cubicBezTo>
                    <a:cubicBezTo>
                      <a:pt x="163" y="546"/>
                      <a:pt x="163" y="546"/>
                      <a:pt x="163" y="546"/>
                    </a:cubicBezTo>
                    <a:cubicBezTo>
                      <a:pt x="169" y="537"/>
                      <a:pt x="174" y="534"/>
                      <a:pt x="177" y="536"/>
                    </a:cubicBezTo>
                    <a:cubicBezTo>
                      <a:pt x="180" y="535"/>
                      <a:pt x="180" y="535"/>
                      <a:pt x="180" y="535"/>
                    </a:cubicBezTo>
                    <a:cubicBezTo>
                      <a:pt x="183" y="535"/>
                      <a:pt x="185" y="536"/>
                      <a:pt x="187" y="536"/>
                    </a:cubicBezTo>
                    <a:cubicBezTo>
                      <a:pt x="187" y="537"/>
                      <a:pt x="187" y="538"/>
                      <a:pt x="187" y="538"/>
                    </a:cubicBezTo>
                    <a:cubicBezTo>
                      <a:pt x="187" y="540"/>
                      <a:pt x="189" y="543"/>
                      <a:pt x="191" y="548"/>
                    </a:cubicBezTo>
                    <a:cubicBezTo>
                      <a:pt x="191" y="548"/>
                      <a:pt x="191" y="548"/>
                      <a:pt x="191" y="548"/>
                    </a:cubicBezTo>
                    <a:cubicBezTo>
                      <a:pt x="191" y="548"/>
                      <a:pt x="191" y="548"/>
                      <a:pt x="191" y="548"/>
                    </a:cubicBezTo>
                    <a:cubicBezTo>
                      <a:pt x="193" y="554"/>
                      <a:pt x="193" y="554"/>
                      <a:pt x="193" y="554"/>
                    </a:cubicBezTo>
                    <a:cubicBezTo>
                      <a:pt x="193" y="555"/>
                      <a:pt x="193" y="555"/>
                      <a:pt x="193" y="555"/>
                    </a:cubicBezTo>
                    <a:cubicBezTo>
                      <a:pt x="191" y="562"/>
                      <a:pt x="191" y="562"/>
                      <a:pt x="191" y="562"/>
                    </a:cubicBezTo>
                    <a:cubicBezTo>
                      <a:pt x="191" y="562"/>
                      <a:pt x="191" y="562"/>
                      <a:pt x="191" y="562"/>
                    </a:cubicBezTo>
                    <a:cubicBezTo>
                      <a:pt x="191" y="562"/>
                      <a:pt x="191" y="562"/>
                      <a:pt x="191" y="562"/>
                    </a:cubicBezTo>
                    <a:cubicBezTo>
                      <a:pt x="191" y="562"/>
                      <a:pt x="191" y="562"/>
                      <a:pt x="191" y="562"/>
                    </a:cubicBezTo>
                    <a:cubicBezTo>
                      <a:pt x="184" y="570"/>
                      <a:pt x="184" y="570"/>
                      <a:pt x="184" y="570"/>
                    </a:cubicBezTo>
                    <a:cubicBezTo>
                      <a:pt x="183" y="571"/>
                      <a:pt x="183" y="571"/>
                      <a:pt x="183" y="571"/>
                    </a:cubicBezTo>
                    <a:cubicBezTo>
                      <a:pt x="183" y="571"/>
                      <a:pt x="183" y="571"/>
                      <a:pt x="183" y="571"/>
                    </a:cubicBezTo>
                    <a:cubicBezTo>
                      <a:pt x="169" y="577"/>
                      <a:pt x="169" y="577"/>
                      <a:pt x="169" y="577"/>
                    </a:cubicBezTo>
                    <a:cubicBezTo>
                      <a:pt x="167" y="581"/>
                      <a:pt x="167" y="581"/>
                      <a:pt x="167" y="581"/>
                    </a:cubicBezTo>
                    <a:cubicBezTo>
                      <a:pt x="165" y="593"/>
                      <a:pt x="165" y="593"/>
                      <a:pt x="165" y="593"/>
                    </a:cubicBezTo>
                    <a:cubicBezTo>
                      <a:pt x="166" y="598"/>
                      <a:pt x="166" y="598"/>
                      <a:pt x="166" y="598"/>
                    </a:cubicBezTo>
                    <a:cubicBezTo>
                      <a:pt x="170" y="604"/>
                      <a:pt x="170" y="604"/>
                      <a:pt x="170" y="604"/>
                    </a:cubicBezTo>
                    <a:cubicBezTo>
                      <a:pt x="171" y="606"/>
                      <a:pt x="171" y="606"/>
                      <a:pt x="171" y="606"/>
                    </a:cubicBezTo>
                    <a:cubicBezTo>
                      <a:pt x="176" y="609"/>
                      <a:pt x="176" y="609"/>
                      <a:pt x="176" y="609"/>
                    </a:cubicBezTo>
                    <a:cubicBezTo>
                      <a:pt x="193" y="609"/>
                      <a:pt x="193" y="609"/>
                      <a:pt x="193" y="609"/>
                    </a:cubicBezTo>
                    <a:cubicBezTo>
                      <a:pt x="207" y="607"/>
                      <a:pt x="207" y="607"/>
                      <a:pt x="207" y="607"/>
                    </a:cubicBezTo>
                    <a:cubicBezTo>
                      <a:pt x="209" y="605"/>
                      <a:pt x="209" y="605"/>
                      <a:pt x="209" y="605"/>
                    </a:cubicBezTo>
                    <a:cubicBezTo>
                      <a:pt x="211" y="602"/>
                      <a:pt x="213" y="602"/>
                      <a:pt x="214" y="602"/>
                    </a:cubicBezTo>
                    <a:cubicBezTo>
                      <a:pt x="224" y="603"/>
                      <a:pt x="224" y="603"/>
                      <a:pt x="224" y="603"/>
                    </a:cubicBezTo>
                    <a:cubicBezTo>
                      <a:pt x="225" y="602"/>
                      <a:pt x="225" y="602"/>
                      <a:pt x="225" y="602"/>
                    </a:cubicBezTo>
                    <a:cubicBezTo>
                      <a:pt x="224" y="599"/>
                      <a:pt x="224" y="596"/>
                      <a:pt x="225" y="594"/>
                    </a:cubicBezTo>
                    <a:cubicBezTo>
                      <a:pt x="229" y="587"/>
                      <a:pt x="229" y="587"/>
                      <a:pt x="229" y="587"/>
                    </a:cubicBezTo>
                    <a:cubicBezTo>
                      <a:pt x="229" y="574"/>
                      <a:pt x="229" y="574"/>
                      <a:pt x="229" y="574"/>
                    </a:cubicBezTo>
                    <a:cubicBezTo>
                      <a:pt x="229" y="574"/>
                      <a:pt x="229" y="574"/>
                      <a:pt x="229" y="574"/>
                    </a:cubicBezTo>
                    <a:cubicBezTo>
                      <a:pt x="237" y="553"/>
                      <a:pt x="237" y="553"/>
                      <a:pt x="237" y="553"/>
                    </a:cubicBezTo>
                    <a:cubicBezTo>
                      <a:pt x="237" y="553"/>
                      <a:pt x="237" y="553"/>
                      <a:pt x="237" y="553"/>
                    </a:cubicBezTo>
                    <a:cubicBezTo>
                      <a:pt x="237" y="552"/>
                      <a:pt x="237" y="552"/>
                      <a:pt x="237" y="552"/>
                    </a:cubicBezTo>
                    <a:cubicBezTo>
                      <a:pt x="237" y="552"/>
                      <a:pt x="237" y="552"/>
                      <a:pt x="237" y="552"/>
                    </a:cubicBezTo>
                    <a:cubicBezTo>
                      <a:pt x="237" y="552"/>
                      <a:pt x="237" y="552"/>
                      <a:pt x="237" y="552"/>
                    </a:cubicBezTo>
                    <a:cubicBezTo>
                      <a:pt x="250" y="542"/>
                      <a:pt x="250" y="542"/>
                      <a:pt x="250" y="542"/>
                    </a:cubicBezTo>
                    <a:cubicBezTo>
                      <a:pt x="251" y="541"/>
                      <a:pt x="251" y="541"/>
                      <a:pt x="251" y="541"/>
                    </a:cubicBezTo>
                    <a:cubicBezTo>
                      <a:pt x="261" y="546"/>
                      <a:pt x="261" y="546"/>
                      <a:pt x="261" y="546"/>
                    </a:cubicBezTo>
                    <a:cubicBezTo>
                      <a:pt x="261" y="546"/>
                      <a:pt x="261" y="546"/>
                      <a:pt x="261" y="546"/>
                    </a:cubicBezTo>
                    <a:cubicBezTo>
                      <a:pt x="267" y="550"/>
                      <a:pt x="270" y="553"/>
                      <a:pt x="270" y="555"/>
                    </a:cubicBezTo>
                    <a:cubicBezTo>
                      <a:pt x="269" y="564"/>
                      <a:pt x="269" y="564"/>
                      <a:pt x="269" y="564"/>
                    </a:cubicBezTo>
                    <a:cubicBezTo>
                      <a:pt x="265" y="570"/>
                      <a:pt x="265" y="570"/>
                      <a:pt x="265" y="570"/>
                    </a:cubicBezTo>
                    <a:cubicBezTo>
                      <a:pt x="263" y="578"/>
                      <a:pt x="263" y="578"/>
                      <a:pt x="263" y="578"/>
                    </a:cubicBezTo>
                    <a:cubicBezTo>
                      <a:pt x="263" y="586"/>
                      <a:pt x="263" y="586"/>
                      <a:pt x="263" y="586"/>
                    </a:cubicBezTo>
                    <a:cubicBezTo>
                      <a:pt x="265" y="590"/>
                      <a:pt x="265" y="590"/>
                      <a:pt x="265" y="590"/>
                    </a:cubicBezTo>
                    <a:cubicBezTo>
                      <a:pt x="269" y="590"/>
                      <a:pt x="269" y="590"/>
                      <a:pt x="269" y="590"/>
                    </a:cubicBezTo>
                    <a:cubicBezTo>
                      <a:pt x="270" y="590"/>
                      <a:pt x="270" y="590"/>
                      <a:pt x="270" y="590"/>
                    </a:cubicBezTo>
                    <a:cubicBezTo>
                      <a:pt x="276" y="590"/>
                      <a:pt x="276" y="590"/>
                      <a:pt x="276" y="590"/>
                    </a:cubicBezTo>
                    <a:cubicBezTo>
                      <a:pt x="279" y="592"/>
                      <a:pt x="281" y="594"/>
                      <a:pt x="283" y="598"/>
                    </a:cubicBezTo>
                    <a:cubicBezTo>
                      <a:pt x="286" y="600"/>
                      <a:pt x="286" y="600"/>
                      <a:pt x="286" y="600"/>
                    </a:cubicBezTo>
                    <a:cubicBezTo>
                      <a:pt x="287" y="600"/>
                      <a:pt x="287" y="600"/>
                      <a:pt x="287" y="600"/>
                    </a:cubicBezTo>
                    <a:cubicBezTo>
                      <a:pt x="287" y="600"/>
                      <a:pt x="287" y="600"/>
                      <a:pt x="287" y="600"/>
                    </a:cubicBezTo>
                    <a:cubicBezTo>
                      <a:pt x="287" y="600"/>
                      <a:pt x="287" y="600"/>
                      <a:pt x="287" y="600"/>
                    </a:cubicBezTo>
                    <a:cubicBezTo>
                      <a:pt x="301" y="606"/>
                      <a:pt x="301" y="606"/>
                      <a:pt x="301" y="606"/>
                    </a:cubicBezTo>
                    <a:cubicBezTo>
                      <a:pt x="307" y="608"/>
                      <a:pt x="307" y="608"/>
                      <a:pt x="307" y="608"/>
                    </a:cubicBezTo>
                    <a:cubicBezTo>
                      <a:pt x="315" y="607"/>
                      <a:pt x="315" y="607"/>
                      <a:pt x="315" y="607"/>
                    </a:cubicBezTo>
                    <a:cubicBezTo>
                      <a:pt x="319" y="602"/>
                      <a:pt x="319" y="602"/>
                      <a:pt x="319" y="602"/>
                    </a:cubicBezTo>
                    <a:cubicBezTo>
                      <a:pt x="323" y="582"/>
                      <a:pt x="323" y="582"/>
                      <a:pt x="323" y="582"/>
                    </a:cubicBezTo>
                    <a:cubicBezTo>
                      <a:pt x="324" y="572"/>
                      <a:pt x="324" y="572"/>
                      <a:pt x="324" y="572"/>
                    </a:cubicBezTo>
                    <a:cubicBezTo>
                      <a:pt x="324" y="571"/>
                      <a:pt x="324" y="571"/>
                      <a:pt x="324" y="571"/>
                    </a:cubicBezTo>
                    <a:cubicBezTo>
                      <a:pt x="325" y="570"/>
                      <a:pt x="325" y="570"/>
                      <a:pt x="325" y="570"/>
                    </a:cubicBezTo>
                    <a:cubicBezTo>
                      <a:pt x="325" y="570"/>
                      <a:pt x="325" y="570"/>
                      <a:pt x="325" y="570"/>
                    </a:cubicBezTo>
                    <a:cubicBezTo>
                      <a:pt x="333" y="564"/>
                      <a:pt x="333" y="564"/>
                      <a:pt x="333" y="564"/>
                    </a:cubicBezTo>
                    <a:cubicBezTo>
                      <a:pt x="337" y="558"/>
                      <a:pt x="337" y="558"/>
                      <a:pt x="337" y="558"/>
                    </a:cubicBezTo>
                    <a:cubicBezTo>
                      <a:pt x="337" y="558"/>
                      <a:pt x="337" y="558"/>
                      <a:pt x="337" y="558"/>
                    </a:cubicBezTo>
                    <a:cubicBezTo>
                      <a:pt x="345" y="554"/>
                      <a:pt x="345" y="554"/>
                      <a:pt x="345" y="554"/>
                    </a:cubicBezTo>
                    <a:cubicBezTo>
                      <a:pt x="350" y="551"/>
                      <a:pt x="350" y="551"/>
                      <a:pt x="350" y="551"/>
                    </a:cubicBezTo>
                    <a:cubicBezTo>
                      <a:pt x="356" y="549"/>
                      <a:pt x="356" y="549"/>
                      <a:pt x="356" y="549"/>
                    </a:cubicBezTo>
                    <a:cubicBezTo>
                      <a:pt x="353" y="537"/>
                      <a:pt x="353" y="537"/>
                      <a:pt x="353" y="537"/>
                    </a:cubicBezTo>
                    <a:cubicBezTo>
                      <a:pt x="367" y="538"/>
                      <a:pt x="367" y="538"/>
                      <a:pt x="367" y="538"/>
                    </a:cubicBezTo>
                    <a:cubicBezTo>
                      <a:pt x="367" y="538"/>
                      <a:pt x="367" y="538"/>
                      <a:pt x="367" y="538"/>
                    </a:cubicBezTo>
                    <a:cubicBezTo>
                      <a:pt x="367" y="539"/>
                      <a:pt x="367" y="539"/>
                      <a:pt x="367" y="539"/>
                    </a:cubicBezTo>
                    <a:cubicBezTo>
                      <a:pt x="367" y="539"/>
                      <a:pt x="367" y="539"/>
                      <a:pt x="367" y="539"/>
                    </a:cubicBezTo>
                    <a:cubicBezTo>
                      <a:pt x="374" y="542"/>
                      <a:pt x="374" y="542"/>
                      <a:pt x="374" y="542"/>
                    </a:cubicBezTo>
                    <a:cubicBezTo>
                      <a:pt x="374" y="542"/>
                      <a:pt x="374" y="542"/>
                      <a:pt x="374" y="542"/>
                    </a:cubicBezTo>
                    <a:cubicBezTo>
                      <a:pt x="374" y="541"/>
                      <a:pt x="374" y="541"/>
                      <a:pt x="374" y="541"/>
                    </a:cubicBezTo>
                    <a:cubicBezTo>
                      <a:pt x="376" y="534"/>
                      <a:pt x="376" y="534"/>
                      <a:pt x="376" y="534"/>
                    </a:cubicBezTo>
                    <a:cubicBezTo>
                      <a:pt x="376" y="532"/>
                      <a:pt x="376" y="532"/>
                      <a:pt x="376" y="532"/>
                    </a:cubicBezTo>
                    <a:cubicBezTo>
                      <a:pt x="377" y="533"/>
                      <a:pt x="377" y="533"/>
                      <a:pt x="377" y="533"/>
                    </a:cubicBezTo>
                    <a:cubicBezTo>
                      <a:pt x="378" y="533"/>
                      <a:pt x="378" y="533"/>
                      <a:pt x="378" y="533"/>
                    </a:cubicBezTo>
                    <a:cubicBezTo>
                      <a:pt x="384" y="534"/>
                      <a:pt x="384" y="534"/>
                      <a:pt x="384" y="534"/>
                    </a:cubicBezTo>
                    <a:cubicBezTo>
                      <a:pt x="387" y="534"/>
                      <a:pt x="387" y="534"/>
                      <a:pt x="387" y="534"/>
                    </a:cubicBezTo>
                    <a:cubicBezTo>
                      <a:pt x="393" y="528"/>
                      <a:pt x="393" y="528"/>
                      <a:pt x="393" y="528"/>
                    </a:cubicBezTo>
                    <a:cubicBezTo>
                      <a:pt x="394" y="528"/>
                      <a:pt x="394" y="528"/>
                      <a:pt x="394" y="528"/>
                    </a:cubicBezTo>
                    <a:cubicBezTo>
                      <a:pt x="394" y="527"/>
                      <a:pt x="394" y="527"/>
                      <a:pt x="394" y="527"/>
                    </a:cubicBezTo>
                    <a:cubicBezTo>
                      <a:pt x="395" y="527"/>
                      <a:pt x="395" y="527"/>
                      <a:pt x="395" y="527"/>
                    </a:cubicBezTo>
                    <a:cubicBezTo>
                      <a:pt x="403" y="526"/>
                      <a:pt x="403" y="526"/>
                      <a:pt x="403" y="526"/>
                    </a:cubicBezTo>
                    <a:cubicBezTo>
                      <a:pt x="409" y="519"/>
                      <a:pt x="409" y="519"/>
                      <a:pt x="409" y="519"/>
                    </a:cubicBezTo>
                    <a:cubicBezTo>
                      <a:pt x="413" y="514"/>
                      <a:pt x="413" y="514"/>
                      <a:pt x="413" y="514"/>
                    </a:cubicBezTo>
                    <a:cubicBezTo>
                      <a:pt x="413" y="508"/>
                      <a:pt x="413" y="508"/>
                      <a:pt x="413" y="508"/>
                    </a:cubicBezTo>
                    <a:cubicBezTo>
                      <a:pt x="413" y="505"/>
                      <a:pt x="414" y="504"/>
                      <a:pt x="417" y="502"/>
                    </a:cubicBezTo>
                    <a:cubicBezTo>
                      <a:pt x="417" y="502"/>
                      <a:pt x="417" y="502"/>
                      <a:pt x="417" y="502"/>
                    </a:cubicBezTo>
                    <a:cubicBezTo>
                      <a:pt x="417" y="502"/>
                      <a:pt x="417" y="502"/>
                      <a:pt x="417" y="502"/>
                    </a:cubicBezTo>
                    <a:cubicBezTo>
                      <a:pt x="418" y="502"/>
                      <a:pt x="418" y="502"/>
                      <a:pt x="418" y="502"/>
                    </a:cubicBezTo>
                    <a:cubicBezTo>
                      <a:pt x="425" y="503"/>
                      <a:pt x="425" y="503"/>
                      <a:pt x="425" y="503"/>
                    </a:cubicBezTo>
                    <a:cubicBezTo>
                      <a:pt x="429" y="501"/>
                      <a:pt x="429" y="501"/>
                      <a:pt x="429" y="501"/>
                    </a:cubicBezTo>
                    <a:cubicBezTo>
                      <a:pt x="430" y="496"/>
                      <a:pt x="430" y="496"/>
                      <a:pt x="430" y="496"/>
                    </a:cubicBezTo>
                    <a:cubicBezTo>
                      <a:pt x="438" y="493"/>
                      <a:pt x="438" y="493"/>
                      <a:pt x="438" y="493"/>
                    </a:cubicBezTo>
                    <a:cubicBezTo>
                      <a:pt x="438" y="493"/>
                      <a:pt x="438" y="493"/>
                      <a:pt x="438" y="493"/>
                    </a:cubicBezTo>
                    <a:cubicBezTo>
                      <a:pt x="439" y="493"/>
                      <a:pt x="439" y="493"/>
                      <a:pt x="439" y="493"/>
                    </a:cubicBezTo>
                    <a:cubicBezTo>
                      <a:pt x="439" y="493"/>
                      <a:pt x="439" y="493"/>
                      <a:pt x="439" y="493"/>
                    </a:cubicBezTo>
                    <a:cubicBezTo>
                      <a:pt x="449" y="494"/>
                      <a:pt x="449" y="494"/>
                      <a:pt x="449" y="494"/>
                    </a:cubicBezTo>
                    <a:cubicBezTo>
                      <a:pt x="457" y="492"/>
                      <a:pt x="457" y="492"/>
                      <a:pt x="457" y="492"/>
                    </a:cubicBezTo>
                    <a:cubicBezTo>
                      <a:pt x="461" y="488"/>
                      <a:pt x="461" y="488"/>
                      <a:pt x="461" y="488"/>
                    </a:cubicBezTo>
                    <a:cubicBezTo>
                      <a:pt x="465" y="481"/>
                      <a:pt x="465" y="481"/>
                      <a:pt x="465" y="481"/>
                    </a:cubicBezTo>
                    <a:cubicBezTo>
                      <a:pt x="459" y="475"/>
                      <a:pt x="459" y="475"/>
                      <a:pt x="459" y="475"/>
                    </a:cubicBezTo>
                    <a:cubicBezTo>
                      <a:pt x="459" y="474"/>
                      <a:pt x="459" y="474"/>
                      <a:pt x="459" y="474"/>
                    </a:cubicBezTo>
                    <a:cubicBezTo>
                      <a:pt x="459" y="474"/>
                      <a:pt x="459" y="474"/>
                      <a:pt x="459" y="474"/>
                    </a:cubicBezTo>
                    <a:cubicBezTo>
                      <a:pt x="457" y="470"/>
                      <a:pt x="457" y="470"/>
                      <a:pt x="457" y="470"/>
                    </a:cubicBezTo>
                    <a:cubicBezTo>
                      <a:pt x="457" y="470"/>
                      <a:pt x="457" y="470"/>
                      <a:pt x="457" y="470"/>
                    </a:cubicBezTo>
                    <a:cubicBezTo>
                      <a:pt x="456" y="462"/>
                      <a:pt x="456" y="462"/>
                      <a:pt x="456" y="462"/>
                    </a:cubicBezTo>
                    <a:cubicBezTo>
                      <a:pt x="456" y="462"/>
                      <a:pt x="456" y="462"/>
                      <a:pt x="456" y="462"/>
                    </a:cubicBezTo>
                    <a:cubicBezTo>
                      <a:pt x="459" y="456"/>
                      <a:pt x="459" y="456"/>
                      <a:pt x="459" y="456"/>
                    </a:cubicBezTo>
                    <a:cubicBezTo>
                      <a:pt x="459" y="454"/>
                      <a:pt x="461" y="451"/>
                      <a:pt x="464" y="448"/>
                    </a:cubicBezTo>
                    <a:cubicBezTo>
                      <a:pt x="468" y="439"/>
                      <a:pt x="468" y="439"/>
                      <a:pt x="468" y="439"/>
                    </a:cubicBezTo>
                    <a:cubicBezTo>
                      <a:pt x="468" y="438"/>
                      <a:pt x="468" y="438"/>
                      <a:pt x="468" y="438"/>
                    </a:cubicBezTo>
                    <a:cubicBezTo>
                      <a:pt x="469" y="438"/>
                      <a:pt x="469" y="438"/>
                      <a:pt x="469" y="438"/>
                    </a:cubicBezTo>
                    <a:cubicBezTo>
                      <a:pt x="473" y="432"/>
                      <a:pt x="473" y="432"/>
                      <a:pt x="473" y="432"/>
                    </a:cubicBezTo>
                    <a:cubicBezTo>
                      <a:pt x="479" y="420"/>
                      <a:pt x="479" y="420"/>
                      <a:pt x="479" y="420"/>
                    </a:cubicBezTo>
                    <a:cubicBezTo>
                      <a:pt x="484" y="428"/>
                      <a:pt x="484" y="428"/>
                      <a:pt x="484" y="428"/>
                    </a:cubicBezTo>
                    <a:cubicBezTo>
                      <a:pt x="485" y="428"/>
                      <a:pt x="485" y="428"/>
                      <a:pt x="485" y="428"/>
                    </a:cubicBezTo>
                    <a:cubicBezTo>
                      <a:pt x="485" y="429"/>
                      <a:pt x="485" y="429"/>
                      <a:pt x="485" y="429"/>
                    </a:cubicBezTo>
                    <a:cubicBezTo>
                      <a:pt x="487" y="437"/>
                      <a:pt x="487" y="437"/>
                      <a:pt x="487" y="437"/>
                    </a:cubicBezTo>
                    <a:cubicBezTo>
                      <a:pt x="487" y="437"/>
                      <a:pt x="487" y="437"/>
                      <a:pt x="487" y="437"/>
                    </a:cubicBezTo>
                    <a:cubicBezTo>
                      <a:pt x="488" y="445"/>
                      <a:pt x="488" y="445"/>
                      <a:pt x="488" y="445"/>
                    </a:cubicBezTo>
                    <a:cubicBezTo>
                      <a:pt x="493" y="448"/>
                      <a:pt x="493" y="448"/>
                      <a:pt x="493" y="448"/>
                    </a:cubicBezTo>
                    <a:cubicBezTo>
                      <a:pt x="494" y="448"/>
                      <a:pt x="494" y="448"/>
                      <a:pt x="494" y="448"/>
                    </a:cubicBezTo>
                    <a:cubicBezTo>
                      <a:pt x="494" y="448"/>
                      <a:pt x="494" y="448"/>
                      <a:pt x="494" y="448"/>
                    </a:cubicBezTo>
                    <a:cubicBezTo>
                      <a:pt x="494" y="448"/>
                      <a:pt x="494" y="448"/>
                      <a:pt x="494" y="448"/>
                    </a:cubicBezTo>
                    <a:cubicBezTo>
                      <a:pt x="495" y="448"/>
                      <a:pt x="495" y="448"/>
                      <a:pt x="495" y="448"/>
                    </a:cubicBezTo>
                    <a:cubicBezTo>
                      <a:pt x="496" y="448"/>
                      <a:pt x="496" y="448"/>
                      <a:pt x="496" y="448"/>
                    </a:cubicBezTo>
                    <a:cubicBezTo>
                      <a:pt x="501" y="440"/>
                      <a:pt x="501" y="440"/>
                      <a:pt x="501" y="440"/>
                    </a:cubicBezTo>
                    <a:cubicBezTo>
                      <a:pt x="503" y="432"/>
                      <a:pt x="503" y="432"/>
                      <a:pt x="503" y="432"/>
                    </a:cubicBezTo>
                    <a:cubicBezTo>
                      <a:pt x="505" y="432"/>
                      <a:pt x="505" y="432"/>
                      <a:pt x="505" y="432"/>
                    </a:cubicBezTo>
                    <a:cubicBezTo>
                      <a:pt x="506" y="432"/>
                      <a:pt x="506" y="432"/>
                      <a:pt x="506" y="432"/>
                    </a:cubicBezTo>
                    <a:cubicBezTo>
                      <a:pt x="517" y="436"/>
                      <a:pt x="517" y="436"/>
                      <a:pt x="517" y="436"/>
                    </a:cubicBezTo>
                    <a:cubicBezTo>
                      <a:pt x="523" y="432"/>
                      <a:pt x="523" y="432"/>
                      <a:pt x="523" y="432"/>
                    </a:cubicBezTo>
                    <a:cubicBezTo>
                      <a:pt x="523" y="432"/>
                      <a:pt x="523" y="432"/>
                      <a:pt x="523" y="432"/>
                    </a:cubicBezTo>
                    <a:cubicBezTo>
                      <a:pt x="524" y="432"/>
                      <a:pt x="524" y="432"/>
                      <a:pt x="524" y="432"/>
                    </a:cubicBezTo>
                    <a:cubicBezTo>
                      <a:pt x="530" y="431"/>
                      <a:pt x="530" y="431"/>
                      <a:pt x="530" y="431"/>
                    </a:cubicBezTo>
                    <a:cubicBezTo>
                      <a:pt x="534" y="424"/>
                      <a:pt x="534" y="424"/>
                      <a:pt x="534" y="424"/>
                    </a:cubicBezTo>
                    <a:cubicBezTo>
                      <a:pt x="534" y="416"/>
                      <a:pt x="534" y="416"/>
                      <a:pt x="534" y="416"/>
                    </a:cubicBezTo>
                    <a:cubicBezTo>
                      <a:pt x="537" y="403"/>
                      <a:pt x="537" y="403"/>
                      <a:pt x="537" y="403"/>
                    </a:cubicBezTo>
                    <a:cubicBezTo>
                      <a:pt x="537" y="404"/>
                      <a:pt x="537" y="404"/>
                      <a:pt x="537" y="404"/>
                    </a:cubicBezTo>
                    <a:cubicBezTo>
                      <a:pt x="539" y="404"/>
                      <a:pt x="539" y="404"/>
                      <a:pt x="539" y="404"/>
                    </a:cubicBezTo>
                    <a:cubicBezTo>
                      <a:pt x="547" y="406"/>
                      <a:pt x="547" y="406"/>
                      <a:pt x="547" y="406"/>
                    </a:cubicBezTo>
                    <a:cubicBezTo>
                      <a:pt x="551" y="398"/>
                      <a:pt x="551" y="398"/>
                      <a:pt x="551" y="398"/>
                    </a:cubicBezTo>
                    <a:cubicBezTo>
                      <a:pt x="552" y="398"/>
                      <a:pt x="552" y="398"/>
                      <a:pt x="552" y="398"/>
                    </a:cubicBezTo>
                    <a:cubicBezTo>
                      <a:pt x="553" y="398"/>
                      <a:pt x="553" y="398"/>
                      <a:pt x="553" y="398"/>
                    </a:cubicBezTo>
                    <a:cubicBezTo>
                      <a:pt x="561" y="398"/>
                      <a:pt x="561" y="398"/>
                      <a:pt x="561" y="398"/>
                    </a:cubicBezTo>
                    <a:cubicBezTo>
                      <a:pt x="562" y="398"/>
                      <a:pt x="562" y="398"/>
                      <a:pt x="562" y="398"/>
                    </a:cubicBezTo>
                    <a:cubicBezTo>
                      <a:pt x="562" y="398"/>
                      <a:pt x="562" y="398"/>
                      <a:pt x="562" y="398"/>
                    </a:cubicBezTo>
                    <a:cubicBezTo>
                      <a:pt x="563" y="398"/>
                      <a:pt x="563" y="398"/>
                      <a:pt x="563" y="398"/>
                    </a:cubicBezTo>
                    <a:cubicBezTo>
                      <a:pt x="567" y="404"/>
                      <a:pt x="567" y="404"/>
                      <a:pt x="567" y="404"/>
                    </a:cubicBezTo>
                    <a:cubicBezTo>
                      <a:pt x="567" y="404"/>
                      <a:pt x="567" y="404"/>
                      <a:pt x="567" y="404"/>
                    </a:cubicBezTo>
                    <a:cubicBezTo>
                      <a:pt x="567" y="405"/>
                      <a:pt x="567" y="405"/>
                      <a:pt x="567" y="405"/>
                    </a:cubicBezTo>
                    <a:cubicBezTo>
                      <a:pt x="567" y="406"/>
                      <a:pt x="567" y="406"/>
                      <a:pt x="567" y="406"/>
                    </a:cubicBezTo>
                    <a:cubicBezTo>
                      <a:pt x="568" y="414"/>
                      <a:pt x="568" y="414"/>
                      <a:pt x="568" y="414"/>
                    </a:cubicBezTo>
                    <a:cubicBezTo>
                      <a:pt x="572" y="417"/>
                      <a:pt x="572" y="417"/>
                      <a:pt x="572" y="417"/>
                    </a:cubicBezTo>
                    <a:cubicBezTo>
                      <a:pt x="577" y="412"/>
                      <a:pt x="577" y="412"/>
                      <a:pt x="577" y="412"/>
                    </a:cubicBezTo>
                    <a:cubicBezTo>
                      <a:pt x="579" y="414"/>
                      <a:pt x="579" y="414"/>
                      <a:pt x="579" y="414"/>
                    </a:cubicBezTo>
                    <a:cubicBezTo>
                      <a:pt x="581" y="416"/>
                      <a:pt x="581" y="418"/>
                      <a:pt x="581" y="420"/>
                    </a:cubicBezTo>
                    <a:cubicBezTo>
                      <a:pt x="581" y="427"/>
                      <a:pt x="581" y="427"/>
                      <a:pt x="581" y="427"/>
                    </a:cubicBezTo>
                    <a:cubicBezTo>
                      <a:pt x="579" y="434"/>
                      <a:pt x="579" y="434"/>
                      <a:pt x="579" y="434"/>
                    </a:cubicBezTo>
                    <a:cubicBezTo>
                      <a:pt x="581" y="438"/>
                      <a:pt x="581" y="438"/>
                      <a:pt x="581" y="438"/>
                    </a:cubicBezTo>
                    <a:cubicBezTo>
                      <a:pt x="585" y="442"/>
                      <a:pt x="585" y="442"/>
                      <a:pt x="585" y="442"/>
                    </a:cubicBezTo>
                    <a:cubicBezTo>
                      <a:pt x="601" y="444"/>
                      <a:pt x="601" y="444"/>
                      <a:pt x="601" y="444"/>
                    </a:cubicBezTo>
                    <a:cubicBezTo>
                      <a:pt x="602" y="445"/>
                      <a:pt x="602" y="445"/>
                      <a:pt x="602" y="445"/>
                    </a:cubicBezTo>
                    <a:cubicBezTo>
                      <a:pt x="602" y="445"/>
                      <a:pt x="602" y="445"/>
                      <a:pt x="602" y="445"/>
                    </a:cubicBezTo>
                    <a:cubicBezTo>
                      <a:pt x="603" y="445"/>
                      <a:pt x="603" y="445"/>
                      <a:pt x="603" y="445"/>
                    </a:cubicBezTo>
                    <a:cubicBezTo>
                      <a:pt x="603" y="445"/>
                      <a:pt x="603" y="445"/>
                      <a:pt x="603" y="445"/>
                    </a:cubicBezTo>
                    <a:cubicBezTo>
                      <a:pt x="604" y="446"/>
                      <a:pt x="604" y="446"/>
                      <a:pt x="604" y="446"/>
                    </a:cubicBezTo>
                    <a:cubicBezTo>
                      <a:pt x="609" y="440"/>
                      <a:pt x="609" y="440"/>
                      <a:pt x="609" y="440"/>
                    </a:cubicBezTo>
                    <a:cubicBezTo>
                      <a:pt x="609" y="440"/>
                      <a:pt x="609" y="440"/>
                      <a:pt x="609" y="440"/>
                    </a:cubicBezTo>
                    <a:cubicBezTo>
                      <a:pt x="613" y="436"/>
                      <a:pt x="613" y="436"/>
                      <a:pt x="613" y="436"/>
                    </a:cubicBezTo>
                    <a:cubicBezTo>
                      <a:pt x="611" y="430"/>
                      <a:pt x="611" y="430"/>
                      <a:pt x="611" y="430"/>
                    </a:cubicBezTo>
                    <a:cubicBezTo>
                      <a:pt x="607" y="404"/>
                      <a:pt x="607" y="404"/>
                      <a:pt x="607" y="404"/>
                    </a:cubicBezTo>
                    <a:cubicBezTo>
                      <a:pt x="619" y="410"/>
                      <a:pt x="619" y="410"/>
                      <a:pt x="619" y="410"/>
                    </a:cubicBezTo>
                    <a:cubicBezTo>
                      <a:pt x="619" y="410"/>
                      <a:pt x="619" y="410"/>
                      <a:pt x="619" y="410"/>
                    </a:cubicBezTo>
                    <a:cubicBezTo>
                      <a:pt x="619" y="410"/>
                      <a:pt x="619" y="410"/>
                      <a:pt x="619" y="410"/>
                    </a:cubicBezTo>
                    <a:cubicBezTo>
                      <a:pt x="625" y="416"/>
                      <a:pt x="625" y="416"/>
                      <a:pt x="625" y="416"/>
                    </a:cubicBezTo>
                    <a:cubicBezTo>
                      <a:pt x="628" y="419"/>
                      <a:pt x="628" y="419"/>
                      <a:pt x="628" y="419"/>
                    </a:cubicBezTo>
                    <a:cubicBezTo>
                      <a:pt x="633" y="416"/>
                      <a:pt x="633" y="416"/>
                      <a:pt x="633" y="416"/>
                    </a:cubicBezTo>
                    <a:cubicBezTo>
                      <a:pt x="649" y="398"/>
                      <a:pt x="649" y="398"/>
                      <a:pt x="649" y="398"/>
                    </a:cubicBezTo>
                    <a:cubicBezTo>
                      <a:pt x="649" y="398"/>
                      <a:pt x="649" y="398"/>
                      <a:pt x="649" y="398"/>
                    </a:cubicBezTo>
                    <a:cubicBezTo>
                      <a:pt x="650" y="398"/>
                      <a:pt x="650" y="398"/>
                      <a:pt x="650" y="398"/>
                    </a:cubicBezTo>
                    <a:cubicBezTo>
                      <a:pt x="656" y="393"/>
                      <a:pt x="656" y="393"/>
                      <a:pt x="656" y="393"/>
                    </a:cubicBezTo>
                    <a:cubicBezTo>
                      <a:pt x="663" y="384"/>
                      <a:pt x="663" y="384"/>
                      <a:pt x="663" y="384"/>
                    </a:cubicBezTo>
                    <a:cubicBezTo>
                      <a:pt x="663" y="383"/>
                      <a:pt x="663" y="383"/>
                      <a:pt x="663" y="383"/>
                    </a:cubicBezTo>
                    <a:cubicBezTo>
                      <a:pt x="672" y="385"/>
                      <a:pt x="672" y="385"/>
                      <a:pt x="672" y="385"/>
                    </a:cubicBezTo>
                    <a:cubicBezTo>
                      <a:pt x="677" y="385"/>
                      <a:pt x="677" y="385"/>
                      <a:pt x="677" y="385"/>
                    </a:cubicBezTo>
                    <a:cubicBezTo>
                      <a:pt x="677" y="382"/>
                      <a:pt x="677" y="379"/>
                      <a:pt x="678" y="378"/>
                    </a:cubicBezTo>
                    <a:cubicBezTo>
                      <a:pt x="685" y="370"/>
                      <a:pt x="685" y="370"/>
                      <a:pt x="685" y="370"/>
                    </a:cubicBezTo>
                    <a:cubicBezTo>
                      <a:pt x="687" y="368"/>
                      <a:pt x="687" y="368"/>
                      <a:pt x="687" y="368"/>
                    </a:cubicBezTo>
                    <a:cubicBezTo>
                      <a:pt x="695" y="371"/>
                      <a:pt x="695" y="371"/>
                      <a:pt x="695" y="371"/>
                    </a:cubicBezTo>
                    <a:cubicBezTo>
                      <a:pt x="704" y="370"/>
                      <a:pt x="704" y="370"/>
                      <a:pt x="704" y="370"/>
                    </a:cubicBezTo>
                    <a:cubicBezTo>
                      <a:pt x="711" y="363"/>
                      <a:pt x="711" y="363"/>
                      <a:pt x="711" y="363"/>
                    </a:cubicBezTo>
                    <a:cubicBezTo>
                      <a:pt x="714" y="357"/>
                      <a:pt x="714" y="357"/>
                      <a:pt x="714" y="357"/>
                    </a:cubicBezTo>
                    <a:cubicBezTo>
                      <a:pt x="712" y="354"/>
                      <a:pt x="712" y="354"/>
                      <a:pt x="712" y="354"/>
                    </a:cubicBezTo>
                    <a:cubicBezTo>
                      <a:pt x="706" y="357"/>
                      <a:pt x="706" y="357"/>
                      <a:pt x="706" y="357"/>
                    </a:cubicBezTo>
                    <a:cubicBezTo>
                      <a:pt x="706" y="356"/>
                      <a:pt x="706" y="356"/>
                      <a:pt x="706" y="356"/>
                    </a:cubicBezTo>
                    <a:cubicBezTo>
                      <a:pt x="705" y="356"/>
                      <a:pt x="705" y="356"/>
                      <a:pt x="705" y="356"/>
                    </a:cubicBezTo>
                    <a:cubicBezTo>
                      <a:pt x="698" y="350"/>
                      <a:pt x="698" y="350"/>
                      <a:pt x="698" y="350"/>
                    </a:cubicBezTo>
                    <a:cubicBezTo>
                      <a:pt x="698" y="349"/>
                      <a:pt x="698" y="349"/>
                      <a:pt x="698" y="349"/>
                    </a:cubicBezTo>
                    <a:cubicBezTo>
                      <a:pt x="701" y="338"/>
                      <a:pt x="701" y="338"/>
                      <a:pt x="701" y="338"/>
                    </a:cubicBezTo>
                    <a:cubicBezTo>
                      <a:pt x="701" y="330"/>
                      <a:pt x="701" y="330"/>
                      <a:pt x="701" y="330"/>
                    </a:cubicBezTo>
                    <a:cubicBezTo>
                      <a:pt x="699" y="324"/>
                      <a:pt x="699" y="324"/>
                      <a:pt x="699" y="324"/>
                    </a:cubicBezTo>
                    <a:cubicBezTo>
                      <a:pt x="694" y="322"/>
                      <a:pt x="694" y="322"/>
                      <a:pt x="694" y="322"/>
                    </a:cubicBezTo>
                    <a:cubicBezTo>
                      <a:pt x="694" y="321"/>
                      <a:pt x="694" y="321"/>
                      <a:pt x="694" y="321"/>
                    </a:cubicBezTo>
                    <a:cubicBezTo>
                      <a:pt x="693" y="321"/>
                      <a:pt x="693" y="321"/>
                      <a:pt x="693" y="321"/>
                    </a:cubicBezTo>
                    <a:cubicBezTo>
                      <a:pt x="693" y="320"/>
                      <a:pt x="693" y="320"/>
                      <a:pt x="693" y="320"/>
                    </a:cubicBezTo>
                    <a:cubicBezTo>
                      <a:pt x="688" y="311"/>
                      <a:pt x="688" y="311"/>
                      <a:pt x="688" y="311"/>
                    </a:cubicBezTo>
                    <a:cubicBezTo>
                      <a:pt x="687" y="310"/>
                      <a:pt x="687" y="310"/>
                      <a:pt x="687" y="310"/>
                    </a:cubicBezTo>
                    <a:cubicBezTo>
                      <a:pt x="681" y="318"/>
                      <a:pt x="681" y="318"/>
                      <a:pt x="681" y="318"/>
                    </a:cubicBezTo>
                    <a:cubicBezTo>
                      <a:pt x="674" y="322"/>
                      <a:pt x="674" y="322"/>
                      <a:pt x="674" y="322"/>
                    </a:cubicBezTo>
                    <a:cubicBezTo>
                      <a:pt x="672" y="323"/>
                      <a:pt x="672" y="323"/>
                      <a:pt x="672" y="323"/>
                    </a:cubicBezTo>
                    <a:cubicBezTo>
                      <a:pt x="672" y="322"/>
                      <a:pt x="672" y="322"/>
                      <a:pt x="672" y="322"/>
                    </a:cubicBezTo>
                    <a:cubicBezTo>
                      <a:pt x="671" y="322"/>
                      <a:pt x="671" y="322"/>
                      <a:pt x="671" y="322"/>
                    </a:cubicBezTo>
                    <a:cubicBezTo>
                      <a:pt x="664" y="315"/>
                      <a:pt x="664" y="315"/>
                      <a:pt x="664" y="315"/>
                    </a:cubicBezTo>
                    <a:cubicBezTo>
                      <a:pt x="664" y="314"/>
                      <a:pt x="664" y="314"/>
                      <a:pt x="664" y="314"/>
                    </a:cubicBezTo>
                    <a:cubicBezTo>
                      <a:pt x="659" y="303"/>
                      <a:pt x="659" y="303"/>
                      <a:pt x="659" y="303"/>
                    </a:cubicBezTo>
                    <a:cubicBezTo>
                      <a:pt x="659" y="303"/>
                      <a:pt x="659" y="303"/>
                      <a:pt x="659" y="303"/>
                    </a:cubicBezTo>
                    <a:cubicBezTo>
                      <a:pt x="657" y="295"/>
                      <a:pt x="657" y="295"/>
                      <a:pt x="657" y="295"/>
                    </a:cubicBezTo>
                    <a:cubicBezTo>
                      <a:pt x="657" y="294"/>
                      <a:pt x="657" y="294"/>
                      <a:pt x="657" y="294"/>
                    </a:cubicBezTo>
                    <a:cubicBezTo>
                      <a:pt x="657" y="294"/>
                      <a:pt x="657" y="294"/>
                      <a:pt x="657" y="294"/>
                    </a:cubicBezTo>
                    <a:cubicBezTo>
                      <a:pt x="657" y="282"/>
                      <a:pt x="657" y="282"/>
                      <a:pt x="657" y="282"/>
                    </a:cubicBezTo>
                    <a:cubicBezTo>
                      <a:pt x="656" y="275"/>
                      <a:pt x="656" y="275"/>
                      <a:pt x="656" y="275"/>
                    </a:cubicBezTo>
                    <a:cubicBezTo>
                      <a:pt x="650" y="273"/>
                      <a:pt x="650" y="273"/>
                      <a:pt x="650" y="273"/>
                    </a:cubicBezTo>
                    <a:cubicBezTo>
                      <a:pt x="650" y="273"/>
                      <a:pt x="650" y="273"/>
                      <a:pt x="650" y="273"/>
                    </a:cubicBezTo>
                    <a:cubicBezTo>
                      <a:pt x="650" y="273"/>
                      <a:pt x="650" y="273"/>
                      <a:pt x="650" y="273"/>
                    </a:cubicBezTo>
                    <a:cubicBezTo>
                      <a:pt x="637" y="263"/>
                      <a:pt x="637" y="263"/>
                      <a:pt x="637" y="263"/>
                    </a:cubicBezTo>
                    <a:cubicBezTo>
                      <a:pt x="638" y="262"/>
                      <a:pt x="638" y="262"/>
                      <a:pt x="638" y="262"/>
                    </a:cubicBezTo>
                    <a:cubicBezTo>
                      <a:pt x="644" y="255"/>
                      <a:pt x="644" y="255"/>
                      <a:pt x="644" y="255"/>
                    </a:cubicBezTo>
                    <a:cubicBezTo>
                      <a:pt x="644" y="255"/>
                      <a:pt x="644" y="255"/>
                      <a:pt x="644" y="255"/>
                    </a:cubicBezTo>
                    <a:cubicBezTo>
                      <a:pt x="644" y="254"/>
                      <a:pt x="644" y="254"/>
                      <a:pt x="644" y="254"/>
                    </a:cubicBezTo>
                    <a:cubicBezTo>
                      <a:pt x="645" y="254"/>
                      <a:pt x="645" y="254"/>
                      <a:pt x="645" y="254"/>
                    </a:cubicBezTo>
                    <a:cubicBezTo>
                      <a:pt x="645" y="254"/>
                      <a:pt x="645" y="254"/>
                      <a:pt x="645" y="254"/>
                    </a:cubicBezTo>
                    <a:cubicBezTo>
                      <a:pt x="651" y="254"/>
                      <a:pt x="651" y="254"/>
                      <a:pt x="651" y="254"/>
                    </a:cubicBezTo>
                    <a:cubicBezTo>
                      <a:pt x="652" y="254"/>
                      <a:pt x="652" y="254"/>
                      <a:pt x="652" y="254"/>
                    </a:cubicBezTo>
                    <a:cubicBezTo>
                      <a:pt x="654" y="254"/>
                      <a:pt x="656" y="255"/>
                      <a:pt x="657" y="257"/>
                    </a:cubicBezTo>
                    <a:cubicBezTo>
                      <a:pt x="663" y="261"/>
                      <a:pt x="663" y="261"/>
                      <a:pt x="663" y="261"/>
                    </a:cubicBezTo>
                    <a:cubicBezTo>
                      <a:pt x="669" y="256"/>
                      <a:pt x="669" y="256"/>
                      <a:pt x="669" y="256"/>
                    </a:cubicBezTo>
                    <a:cubicBezTo>
                      <a:pt x="673" y="250"/>
                      <a:pt x="673" y="250"/>
                      <a:pt x="673" y="250"/>
                    </a:cubicBezTo>
                    <a:cubicBezTo>
                      <a:pt x="673" y="245"/>
                      <a:pt x="673" y="245"/>
                      <a:pt x="673" y="245"/>
                    </a:cubicBezTo>
                    <a:cubicBezTo>
                      <a:pt x="672" y="232"/>
                      <a:pt x="672" y="232"/>
                      <a:pt x="672" y="232"/>
                    </a:cubicBezTo>
                    <a:cubicBezTo>
                      <a:pt x="671" y="227"/>
                      <a:pt x="671" y="227"/>
                      <a:pt x="671" y="227"/>
                    </a:cubicBezTo>
                    <a:cubicBezTo>
                      <a:pt x="662" y="226"/>
                      <a:pt x="662" y="226"/>
                      <a:pt x="662" y="226"/>
                    </a:cubicBezTo>
                    <a:cubicBezTo>
                      <a:pt x="662" y="220"/>
                      <a:pt x="662" y="220"/>
                      <a:pt x="662" y="220"/>
                    </a:cubicBezTo>
                    <a:cubicBezTo>
                      <a:pt x="654" y="210"/>
                      <a:pt x="654" y="210"/>
                      <a:pt x="654" y="210"/>
                    </a:cubicBezTo>
                    <a:cubicBezTo>
                      <a:pt x="653" y="210"/>
                      <a:pt x="653" y="210"/>
                      <a:pt x="653" y="210"/>
                    </a:cubicBezTo>
                    <a:cubicBezTo>
                      <a:pt x="649" y="203"/>
                      <a:pt x="649" y="203"/>
                      <a:pt x="649" y="203"/>
                    </a:cubicBezTo>
                    <a:cubicBezTo>
                      <a:pt x="649" y="202"/>
                      <a:pt x="649" y="202"/>
                      <a:pt x="649" y="202"/>
                    </a:cubicBezTo>
                    <a:cubicBezTo>
                      <a:pt x="649" y="201"/>
                      <a:pt x="649" y="201"/>
                      <a:pt x="649" y="201"/>
                    </a:cubicBezTo>
                    <a:cubicBezTo>
                      <a:pt x="649" y="201"/>
                      <a:pt x="649" y="201"/>
                      <a:pt x="649" y="201"/>
                    </a:cubicBezTo>
                    <a:cubicBezTo>
                      <a:pt x="657" y="190"/>
                      <a:pt x="657" y="190"/>
                      <a:pt x="657" y="190"/>
                    </a:cubicBezTo>
                    <a:cubicBezTo>
                      <a:pt x="657" y="189"/>
                      <a:pt x="657" y="189"/>
                      <a:pt x="657" y="189"/>
                    </a:cubicBezTo>
                    <a:cubicBezTo>
                      <a:pt x="658" y="189"/>
                      <a:pt x="658" y="189"/>
                      <a:pt x="658" y="189"/>
                    </a:cubicBezTo>
                    <a:cubicBezTo>
                      <a:pt x="658" y="188"/>
                      <a:pt x="658" y="188"/>
                      <a:pt x="658" y="188"/>
                    </a:cubicBezTo>
                    <a:cubicBezTo>
                      <a:pt x="659" y="188"/>
                      <a:pt x="659" y="188"/>
                      <a:pt x="659" y="188"/>
                    </a:cubicBezTo>
                    <a:cubicBezTo>
                      <a:pt x="662" y="188"/>
                      <a:pt x="662" y="188"/>
                      <a:pt x="662" y="188"/>
                    </a:cubicBezTo>
                    <a:cubicBezTo>
                      <a:pt x="667" y="184"/>
                      <a:pt x="667" y="184"/>
                      <a:pt x="667" y="184"/>
                    </a:cubicBezTo>
                    <a:cubicBezTo>
                      <a:pt x="672" y="168"/>
                      <a:pt x="672" y="168"/>
                      <a:pt x="672" y="168"/>
                    </a:cubicBezTo>
                    <a:cubicBezTo>
                      <a:pt x="672" y="168"/>
                      <a:pt x="672" y="168"/>
                      <a:pt x="672" y="168"/>
                    </a:cubicBezTo>
                    <a:cubicBezTo>
                      <a:pt x="672" y="168"/>
                      <a:pt x="672" y="168"/>
                      <a:pt x="672" y="168"/>
                    </a:cubicBezTo>
                    <a:cubicBezTo>
                      <a:pt x="679" y="161"/>
                      <a:pt x="679" y="161"/>
                      <a:pt x="679" y="161"/>
                    </a:cubicBezTo>
                    <a:cubicBezTo>
                      <a:pt x="679" y="160"/>
                      <a:pt x="679" y="160"/>
                      <a:pt x="679" y="160"/>
                    </a:cubicBezTo>
                    <a:cubicBezTo>
                      <a:pt x="679" y="160"/>
                      <a:pt x="679" y="160"/>
                      <a:pt x="679" y="160"/>
                    </a:cubicBezTo>
                    <a:cubicBezTo>
                      <a:pt x="679" y="160"/>
                      <a:pt x="679" y="160"/>
                      <a:pt x="679" y="160"/>
                    </a:cubicBezTo>
                    <a:cubicBezTo>
                      <a:pt x="687" y="158"/>
                      <a:pt x="687" y="158"/>
                      <a:pt x="687" y="158"/>
                    </a:cubicBezTo>
                    <a:cubicBezTo>
                      <a:pt x="687" y="159"/>
                      <a:pt x="687" y="159"/>
                      <a:pt x="687" y="159"/>
                    </a:cubicBezTo>
                    <a:cubicBezTo>
                      <a:pt x="691" y="163"/>
                      <a:pt x="691" y="163"/>
                      <a:pt x="691" y="163"/>
                    </a:cubicBezTo>
                    <a:cubicBezTo>
                      <a:pt x="693" y="164"/>
                      <a:pt x="693" y="164"/>
                      <a:pt x="693" y="164"/>
                    </a:cubicBezTo>
                    <a:cubicBezTo>
                      <a:pt x="696" y="151"/>
                      <a:pt x="696" y="151"/>
                      <a:pt x="696" y="151"/>
                    </a:cubicBezTo>
                    <a:cubicBezTo>
                      <a:pt x="693" y="142"/>
                      <a:pt x="693" y="142"/>
                      <a:pt x="693" y="142"/>
                    </a:cubicBezTo>
                    <a:cubicBezTo>
                      <a:pt x="693" y="142"/>
                      <a:pt x="693" y="142"/>
                      <a:pt x="693" y="142"/>
                    </a:cubicBezTo>
                    <a:cubicBezTo>
                      <a:pt x="693" y="141"/>
                      <a:pt x="693" y="141"/>
                      <a:pt x="693" y="141"/>
                    </a:cubicBezTo>
                    <a:cubicBezTo>
                      <a:pt x="694" y="131"/>
                      <a:pt x="694" y="131"/>
                      <a:pt x="694" y="131"/>
                    </a:cubicBezTo>
                    <a:cubicBezTo>
                      <a:pt x="694" y="130"/>
                      <a:pt x="694" y="130"/>
                      <a:pt x="694" y="130"/>
                    </a:cubicBezTo>
                    <a:cubicBezTo>
                      <a:pt x="699" y="125"/>
                      <a:pt x="699" y="125"/>
                      <a:pt x="699" y="125"/>
                    </a:cubicBezTo>
                    <a:cubicBezTo>
                      <a:pt x="702" y="120"/>
                      <a:pt x="702" y="120"/>
                      <a:pt x="702" y="120"/>
                    </a:cubicBezTo>
                    <a:cubicBezTo>
                      <a:pt x="702" y="115"/>
                      <a:pt x="702" y="115"/>
                      <a:pt x="702" y="115"/>
                    </a:cubicBezTo>
                    <a:cubicBezTo>
                      <a:pt x="702" y="112"/>
                      <a:pt x="701" y="108"/>
                      <a:pt x="699" y="102"/>
                    </a:cubicBezTo>
                    <a:cubicBezTo>
                      <a:pt x="699" y="102"/>
                      <a:pt x="699" y="102"/>
                      <a:pt x="699" y="102"/>
                    </a:cubicBezTo>
                    <a:cubicBezTo>
                      <a:pt x="699" y="102"/>
                      <a:pt x="699" y="102"/>
                      <a:pt x="699" y="102"/>
                    </a:cubicBezTo>
                    <a:cubicBezTo>
                      <a:pt x="699" y="93"/>
                      <a:pt x="699" y="93"/>
                      <a:pt x="699" y="93"/>
                    </a:cubicBezTo>
                    <a:cubicBezTo>
                      <a:pt x="699" y="92"/>
                      <a:pt x="699" y="92"/>
                      <a:pt x="699" y="92"/>
                    </a:cubicBezTo>
                    <a:cubicBezTo>
                      <a:pt x="701" y="84"/>
                      <a:pt x="701" y="84"/>
                      <a:pt x="701" y="84"/>
                    </a:cubicBezTo>
                    <a:cubicBezTo>
                      <a:pt x="699" y="80"/>
                      <a:pt x="698" y="78"/>
                      <a:pt x="698" y="76"/>
                    </a:cubicBezTo>
                    <a:lnTo>
                      <a:pt x="699"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ïsliḍê"/>
              <p:cNvSpPr/>
              <p:nvPr/>
            </p:nvSpPr>
            <p:spPr bwMode="auto">
              <a:xfrm>
                <a:off x="2244" y="1579"/>
                <a:ext cx="1080" cy="914"/>
              </a:xfrm>
              <a:custGeom>
                <a:avLst/>
                <a:gdLst>
                  <a:gd name="T0" fmla="*/ 268 w 456"/>
                  <a:gd name="T1" fmla="*/ 154 h 386"/>
                  <a:gd name="T2" fmla="*/ 258 w 456"/>
                  <a:gd name="T3" fmla="*/ 160 h 386"/>
                  <a:gd name="T4" fmla="*/ 222 w 456"/>
                  <a:gd name="T5" fmla="*/ 128 h 386"/>
                  <a:gd name="T6" fmla="*/ 196 w 456"/>
                  <a:gd name="T7" fmla="*/ 107 h 386"/>
                  <a:gd name="T8" fmla="*/ 199 w 456"/>
                  <a:gd name="T9" fmla="*/ 78 h 386"/>
                  <a:gd name="T10" fmla="*/ 170 w 456"/>
                  <a:gd name="T11" fmla="*/ 86 h 386"/>
                  <a:gd name="T12" fmla="*/ 148 w 456"/>
                  <a:gd name="T13" fmla="*/ 58 h 386"/>
                  <a:gd name="T14" fmla="*/ 138 w 456"/>
                  <a:gd name="T15" fmla="*/ 24 h 386"/>
                  <a:gd name="T16" fmla="*/ 128 w 456"/>
                  <a:gd name="T17" fmla="*/ 7 h 386"/>
                  <a:gd name="T18" fmla="*/ 105 w 456"/>
                  <a:gd name="T19" fmla="*/ 15 h 386"/>
                  <a:gd name="T20" fmla="*/ 89 w 456"/>
                  <a:gd name="T21" fmla="*/ 32 h 386"/>
                  <a:gd name="T22" fmla="*/ 49 w 456"/>
                  <a:gd name="T23" fmla="*/ 44 h 386"/>
                  <a:gd name="T24" fmla="*/ 25 w 456"/>
                  <a:gd name="T25" fmla="*/ 73 h 386"/>
                  <a:gd name="T26" fmla="*/ 2 w 456"/>
                  <a:gd name="T27" fmla="*/ 92 h 386"/>
                  <a:gd name="T28" fmla="*/ 33 w 456"/>
                  <a:gd name="T29" fmla="*/ 119 h 386"/>
                  <a:gd name="T30" fmla="*/ 56 w 456"/>
                  <a:gd name="T31" fmla="*/ 127 h 386"/>
                  <a:gd name="T32" fmla="*/ 112 w 456"/>
                  <a:gd name="T33" fmla="*/ 150 h 386"/>
                  <a:gd name="T34" fmla="*/ 152 w 456"/>
                  <a:gd name="T35" fmla="*/ 142 h 386"/>
                  <a:gd name="T36" fmla="*/ 186 w 456"/>
                  <a:gd name="T37" fmla="*/ 156 h 386"/>
                  <a:gd name="T38" fmla="*/ 216 w 456"/>
                  <a:gd name="T39" fmla="*/ 168 h 386"/>
                  <a:gd name="T40" fmla="*/ 262 w 456"/>
                  <a:gd name="T41" fmla="*/ 203 h 386"/>
                  <a:gd name="T42" fmla="*/ 274 w 456"/>
                  <a:gd name="T43" fmla="*/ 220 h 386"/>
                  <a:gd name="T44" fmla="*/ 271 w 456"/>
                  <a:gd name="T45" fmla="*/ 288 h 386"/>
                  <a:gd name="T46" fmla="*/ 252 w 456"/>
                  <a:gd name="T47" fmla="*/ 322 h 386"/>
                  <a:gd name="T48" fmla="*/ 224 w 456"/>
                  <a:gd name="T49" fmla="*/ 333 h 386"/>
                  <a:gd name="T50" fmla="*/ 250 w 456"/>
                  <a:gd name="T51" fmla="*/ 352 h 386"/>
                  <a:gd name="T52" fmla="*/ 262 w 456"/>
                  <a:gd name="T53" fmla="*/ 348 h 386"/>
                  <a:gd name="T54" fmla="*/ 263 w 456"/>
                  <a:gd name="T55" fmla="*/ 335 h 386"/>
                  <a:gd name="T56" fmla="*/ 276 w 456"/>
                  <a:gd name="T57" fmla="*/ 322 h 386"/>
                  <a:gd name="T58" fmla="*/ 288 w 456"/>
                  <a:gd name="T59" fmla="*/ 332 h 386"/>
                  <a:gd name="T60" fmla="*/ 322 w 456"/>
                  <a:gd name="T61" fmla="*/ 346 h 386"/>
                  <a:gd name="T62" fmla="*/ 334 w 456"/>
                  <a:gd name="T63" fmla="*/ 366 h 386"/>
                  <a:gd name="T64" fmla="*/ 364 w 456"/>
                  <a:gd name="T65" fmla="*/ 375 h 386"/>
                  <a:gd name="T66" fmla="*/ 364 w 456"/>
                  <a:gd name="T67" fmla="*/ 357 h 386"/>
                  <a:gd name="T68" fmla="*/ 368 w 456"/>
                  <a:gd name="T69" fmla="*/ 350 h 386"/>
                  <a:gd name="T70" fmla="*/ 383 w 456"/>
                  <a:gd name="T71" fmla="*/ 324 h 386"/>
                  <a:gd name="T72" fmla="*/ 385 w 456"/>
                  <a:gd name="T73" fmla="*/ 307 h 386"/>
                  <a:gd name="T74" fmla="*/ 400 w 456"/>
                  <a:gd name="T75" fmla="*/ 290 h 386"/>
                  <a:gd name="T76" fmla="*/ 423 w 456"/>
                  <a:gd name="T77" fmla="*/ 286 h 386"/>
                  <a:gd name="T78" fmla="*/ 446 w 456"/>
                  <a:gd name="T79" fmla="*/ 278 h 386"/>
                  <a:gd name="T80" fmla="*/ 453 w 456"/>
                  <a:gd name="T81" fmla="*/ 244 h 386"/>
                  <a:gd name="T82" fmla="*/ 412 w 456"/>
                  <a:gd name="T83" fmla="*/ 218 h 386"/>
                  <a:gd name="T84" fmla="*/ 396 w 456"/>
                  <a:gd name="T85" fmla="*/ 246 h 386"/>
                  <a:gd name="T86" fmla="*/ 408 w 456"/>
                  <a:gd name="T87" fmla="*/ 255 h 386"/>
                  <a:gd name="T88" fmla="*/ 406 w 456"/>
                  <a:gd name="T89" fmla="*/ 270 h 386"/>
                  <a:gd name="T90" fmla="*/ 389 w 456"/>
                  <a:gd name="T91" fmla="*/ 275 h 386"/>
                  <a:gd name="T92" fmla="*/ 374 w 456"/>
                  <a:gd name="T93" fmla="*/ 284 h 386"/>
                  <a:gd name="T94" fmla="*/ 363 w 456"/>
                  <a:gd name="T95" fmla="*/ 273 h 386"/>
                  <a:gd name="T96" fmla="*/ 356 w 456"/>
                  <a:gd name="T97" fmla="*/ 256 h 386"/>
                  <a:gd name="T98" fmla="*/ 350 w 456"/>
                  <a:gd name="T99" fmla="*/ 238 h 386"/>
                  <a:gd name="T100" fmla="*/ 326 w 456"/>
                  <a:gd name="T101" fmla="*/ 208 h 386"/>
                  <a:gd name="T102" fmla="*/ 299 w 456"/>
                  <a:gd name="T103" fmla="*/ 188 h 386"/>
                  <a:gd name="T104" fmla="*/ 300 w 456"/>
                  <a:gd name="T105" fmla="*/ 168 h 386"/>
                  <a:gd name="T106" fmla="*/ 325 w 456"/>
                  <a:gd name="T107" fmla="*/ 142 h 386"/>
                  <a:gd name="T108" fmla="*/ 296 w 456"/>
                  <a:gd name="T109" fmla="*/ 143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386">
                    <a:moveTo>
                      <a:pt x="271" y="140"/>
                    </a:moveTo>
                    <a:cubicBezTo>
                      <a:pt x="265" y="140"/>
                      <a:pt x="265" y="140"/>
                      <a:pt x="265" y="140"/>
                    </a:cubicBezTo>
                    <a:cubicBezTo>
                      <a:pt x="263" y="144"/>
                      <a:pt x="263" y="144"/>
                      <a:pt x="263" y="144"/>
                    </a:cubicBezTo>
                    <a:cubicBezTo>
                      <a:pt x="266" y="148"/>
                      <a:pt x="266" y="148"/>
                      <a:pt x="266" y="148"/>
                    </a:cubicBezTo>
                    <a:cubicBezTo>
                      <a:pt x="266" y="148"/>
                      <a:pt x="266" y="148"/>
                      <a:pt x="266" y="148"/>
                    </a:cubicBezTo>
                    <a:cubicBezTo>
                      <a:pt x="266" y="148"/>
                      <a:pt x="266" y="148"/>
                      <a:pt x="266" y="148"/>
                    </a:cubicBezTo>
                    <a:cubicBezTo>
                      <a:pt x="268" y="154"/>
                      <a:pt x="268" y="154"/>
                      <a:pt x="268" y="154"/>
                    </a:cubicBezTo>
                    <a:cubicBezTo>
                      <a:pt x="268" y="154"/>
                      <a:pt x="268" y="154"/>
                      <a:pt x="268" y="154"/>
                    </a:cubicBezTo>
                    <a:cubicBezTo>
                      <a:pt x="268" y="155"/>
                      <a:pt x="268" y="155"/>
                      <a:pt x="268" y="155"/>
                    </a:cubicBezTo>
                    <a:cubicBezTo>
                      <a:pt x="268" y="156"/>
                      <a:pt x="268" y="156"/>
                      <a:pt x="268" y="156"/>
                    </a:cubicBezTo>
                    <a:cubicBezTo>
                      <a:pt x="259" y="160"/>
                      <a:pt x="259" y="160"/>
                      <a:pt x="259" y="160"/>
                    </a:cubicBezTo>
                    <a:cubicBezTo>
                      <a:pt x="258" y="160"/>
                      <a:pt x="258" y="160"/>
                      <a:pt x="258" y="160"/>
                    </a:cubicBezTo>
                    <a:cubicBezTo>
                      <a:pt x="258" y="160"/>
                      <a:pt x="258" y="160"/>
                      <a:pt x="258" y="160"/>
                    </a:cubicBezTo>
                    <a:cubicBezTo>
                      <a:pt x="258" y="160"/>
                      <a:pt x="258" y="160"/>
                      <a:pt x="258" y="160"/>
                    </a:cubicBezTo>
                    <a:cubicBezTo>
                      <a:pt x="258" y="160"/>
                      <a:pt x="258" y="160"/>
                      <a:pt x="258" y="160"/>
                    </a:cubicBezTo>
                    <a:cubicBezTo>
                      <a:pt x="251" y="160"/>
                      <a:pt x="247" y="158"/>
                      <a:pt x="246" y="155"/>
                    </a:cubicBezTo>
                    <a:cubicBezTo>
                      <a:pt x="244" y="150"/>
                      <a:pt x="244" y="150"/>
                      <a:pt x="244" y="150"/>
                    </a:cubicBezTo>
                    <a:cubicBezTo>
                      <a:pt x="232" y="148"/>
                      <a:pt x="232" y="148"/>
                      <a:pt x="232" y="148"/>
                    </a:cubicBezTo>
                    <a:cubicBezTo>
                      <a:pt x="228" y="132"/>
                      <a:pt x="228" y="132"/>
                      <a:pt x="228" y="132"/>
                    </a:cubicBezTo>
                    <a:cubicBezTo>
                      <a:pt x="226" y="132"/>
                      <a:pt x="224" y="131"/>
                      <a:pt x="223" y="129"/>
                    </a:cubicBezTo>
                    <a:cubicBezTo>
                      <a:pt x="222" y="128"/>
                      <a:pt x="222" y="128"/>
                      <a:pt x="222" y="128"/>
                    </a:cubicBezTo>
                    <a:cubicBezTo>
                      <a:pt x="220" y="126"/>
                      <a:pt x="219" y="124"/>
                      <a:pt x="216" y="124"/>
                    </a:cubicBezTo>
                    <a:cubicBezTo>
                      <a:pt x="213" y="122"/>
                      <a:pt x="210" y="120"/>
                      <a:pt x="208" y="116"/>
                    </a:cubicBezTo>
                    <a:cubicBezTo>
                      <a:pt x="203" y="114"/>
                      <a:pt x="203" y="114"/>
                      <a:pt x="203" y="114"/>
                    </a:cubicBezTo>
                    <a:cubicBezTo>
                      <a:pt x="203" y="114"/>
                      <a:pt x="203" y="114"/>
                      <a:pt x="203" y="114"/>
                    </a:cubicBezTo>
                    <a:cubicBezTo>
                      <a:pt x="203" y="114"/>
                      <a:pt x="203" y="114"/>
                      <a:pt x="203" y="114"/>
                    </a:cubicBezTo>
                    <a:cubicBezTo>
                      <a:pt x="203" y="114"/>
                      <a:pt x="203" y="114"/>
                      <a:pt x="203" y="114"/>
                    </a:cubicBezTo>
                    <a:cubicBezTo>
                      <a:pt x="196" y="107"/>
                      <a:pt x="196" y="107"/>
                      <a:pt x="196" y="107"/>
                    </a:cubicBezTo>
                    <a:cubicBezTo>
                      <a:pt x="196" y="107"/>
                      <a:pt x="196" y="107"/>
                      <a:pt x="196" y="107"/>
                    </a:cubicBezTo>
                    <a:cubicBezTo>
                      <a:pt x="195" y="102"/>
                      <a:pt x="195" y="102"/>
                      <a:pt x="195" y="102"/>
                    </a:cubicBezTo>
                    <a:cubicBezTo>
                      <a:pt x="195" y="101"/>
                      <a:pt x="195" y="101"/>
                      <a:pt x="195" y="101"/>
                    </a:cubicBezTo>
                    <a:cubicBezTo>
                      <a:pt x="208" y="84"/>
                      <a:pt x="208" y="84"/>
                      <a:pt x="208" y="84"/>
                    </a:cubicBezTo>
                    <a:cubicBezTo>
                      <a:pt x="208" y="82"/>
                      <a:pt x="208" y="82"/>
                      <a:pt x="208" y="81"/>
                    </a:cubicBezTo>
                    <a:cubicBezTo>
                      <a:pt x="206" y="76"/>
                      <a:pt x="206" y="76"/>
                      <a:pt x="206" y="76"/>
                    </a:cubicBezTo>
                    <a:cubicBezTo>
                      <a:pt x="199" y="78"/>
                      <a:pt x="199" y="78"/>
                      <a:pt x="199" y="78"/>
                    </a:cubicBezTo>
                    <a:cubicBezTo>
                      <a:pt x="198" y="78"/>
                      <a:pt x="198" y="78"/>
                      <a:pt x="198" y="78"/>
                    </a:cubicBezTo>
                    <a:cubicBezTo>
                      <a:pt x="198" y="79"/>
                      <a:pt x="198" y="79"/>
                      <a:pt x="198" y="79"/>
                    </a:cubicBezTo>
                    <a:cubicBezTo>
                      <a:pt x="198" y="79"/>
                      <a:pt x="198" y="79"/>
                      <a:pt x="198" y="79"/>
                    </a:cubicBezTo>
                    <a:cubicBezTo>
                      <a:pt x="180" y="80"/>
                      <a:pt x="180" y="80"/>
                      <a:pt x="180" y="80"/>
                    </a:cubicBezTo>
                    <a:cubicBezTo>
                      <a:pt x="174" y="82"/>
                      <a:pt x="174" y="82"/>
                      <a:pt x="174" y="82"/>
                    </a:cubicBezTo>
                    <a:cubicBezTo>
                      <a:pt x="171" y="84"/>
                      <a:pt x="171" y="84"/>
                      <a:pt x="171" y="84"/>
                    </a:cubicBezTo>
                    <a:cubicBezTo>
                      <a:pt x="170" y="86"/>
                      <a:pt x="170" y="86"/>
                      <a:pt x="170" y="86"/>
                    </a:cubicBezTo>
                    <a:cubicBezTo>
                      <a:pt x="168" y="88"/>
                      <a:pt x="166" y="90"/>
                      <a:pt x="162" y="89"/>
                    </a:cubicBezTo>
                    <a:cubicBezTo>
                      <a:pt x="162" y="89"/>
                      <a:pt x="162" y="89"/>
                      <a:pt x="162" y="89"/>
                    </a:cubicBezTo>
                    <a:cubicBezTo>
                      <a:pt x="162" y="88"/>
                      <a:pt x="162" y="88"/>
                      <a:pt x="162" y="88"/>
                    </a:cubicBezTo>
                    <a:cubicBezTo>
                      <a:pt x="156" y="84"/>
                      <a:pt x="156" y="84"/>
                      <a:pt x="156" y="84"/>
                    </a:cubicBezTo>
                    <a:cubicBezTo>
                      <a:pt x="156" y="74"/>
                      <a:pt x="156" y="74"/>
                      <a:pt x="156" y="74"/>
                    </a:cubicBezTo>
                    <a:cubicBezTo>
                      <a:pt x="152" y="72"/>
                      <a:pt x="150" y="69"/>
                      <a:pt x="150" y="67"/>
                    </a:cubicBezTo>
                    <a:cubicBezTo>
                      <a:pt x="148" y="58"/>
                      <a:pt x="148" y="58"/>
                      <a:pt x="148" y="58"/>
                    </a:cubicBezTo>
                    <a:cubicBezTo>
                      <a:pt x="144" y="54"/>
                      <a:pt x="144" y="54"/>
                      <a:pt x="144" y="54"/>
                    </a:cubicBezTo>
                    <a:cubicBezTo>
                      <a:pt x="140" y="50"/>
                      <a:pt x="140" y="50"/>
                      <a:pt x="140" y="50"/>
                    </a:cubicBezTo>
                    <a:cubicBezTo>
                      <a:pt x="138" y="49"/>
                      <a:pt x="138" y="49"/>
                      <a:pt x="138" y="49"/>
                    </a:cubicBezTo>
                    <a:cubicBezTo>
                      <a:pt x="145" y="40"/>
                      <a:pt x="145" y="40"/>
                      <a:pt x="145" y="40"/>
                    </a:cubicBezTo>
                    <a:cubicBezTo>
                      <a:pt x="146" y="34"/>
                      <a:pt x="146" y="34"/>
                      <a:pt x="146" y="34"/>
                    </a:cubicBezTo>
                    <a:cubicBezTo>
                      <a:pt x="138" y="24"/>
                      <a:pt x="138" y="24"/>
                      <a:pt x="138" y="24"/>
                    </a:cubicBezTo>
                    <a:cubicBezTo>
                      <a:pt x="138" y="24"/>
                      <a:pt x="138" y="24"/>
                      <a:pt x="138" y="24"/>
                    </a:cubicBezTo>
                    <a:cubicBezTo>
                      <a:pt x="138" y="24"/>
                      <a:pt x="138" y="24"/>
                      <a:pt x="138" y="24"/>
                    </a:cubicBezTo>
                    <a:cubicBezTo>
                      <a:pt x="134" y="16"/>
                      <a:pt x="134" y="16"/>
                      <a:pt x="134" y="16"/>
                    </a:cubicBezTo>
                    <a:cubicBezTo>
                      <a:pt x="134" y="16"/>
                      <a:pt x="134" y="16"/>
                      <a:pt x="134" y="16"/>
                    </a:cubicBezTo>
                    <a:cubicBezTo>
                      <a:pt x="134" y="16"/>
                      <a:pt x="134" y="16"/>
                      <a:pt x="134" y="16"/>
                    </a:cubicBezTo>
                    <a:cubicBezTo>
                      <a:pt x="134" y="12"/>
                      <a:pt x="134" y="12"/>
                      <a:pt x="134" y="12"/>
                    </a:cubicBezTo>
                    <a:cubicBezTo>
                      <a:pt x="128" y="8"/>
                      <a:pt x="128" y="8"/>
                      <a:pt x="128" y="8"/>
                    </a:cubicBezTo>
                    <a:cubicBezTo>
                      <a:pt x="128" y="7"/>
                      <a:pt x="128" y="7"/>
                      <a:pt x="128" y="7"/>
                    </a:cubicBezTo>
                    <a:cubicBezTo>
                      <a:pt x="128" y="7"/>
                      <a:pt x="128" y="7"/>
                      <a:pt x="128" y="7"/>
                    </a:cubicBezTo>
                    <a:cubicBezTo>
                      <a:pt x="128" y="7"/>
                      <a:pt x="128" y="7"/>
                      <a:pt x="128" y="7"/>
                    </a:cubicBezTo>
                    <a:cubicBezTo>
                      <a:pt x="123" y="1"/>
                      <a:pt x="123" y="1"/>
                      <a:pt x="123" y="1"/>
                    </a:cubicBezTo>
                    <a:cubicBezTo>
                      <a:pt x="116" y="0"/>
                      <a:pt x="116" y="0"/>
                      <a:pt x="116" y="0"/>
                    </a:cubicBezTo>
                    <a:cubicBezTo>
                      <a:pt x="108" y="2"/>
                      <a:pt x="108" y="2"/>
                      <a:pt x="108" y="2"/>
                    </a:cubicBezTo>
                    <a:cubicBezTo>
                      <a:pt x="106" y="4"/>
                      <a:pt x="106" y="4"/>
                      <a:pt x="106" y="4"/>
                    </a:cubicBezTo>
                    <a:cubicBezTo>
                      <a:pt x="105" y="15"/>
                      <a:pt x="105" y="15"/>
                      <a:pt x="105" y="15"/>
                    </a:cubicBezTo>
                    <a:cubicBezTo>
                      <a:pt x="105" y="28"/>
                      <a:pt x="105" y="28"/>
                      <a:pt x="105" y="28"/>
                    </a:cubicBezTo>
                    <a:cubicBezTo>
                      <a:pt x="104" y="28"/>
                      <a:pt x="104" y="28"/>
                      <a:pt x="104" y="28"/>
                    </a:cubicBezTo>
                    <a:cubicBezTo>
                      <a:pt x="96" y="31"/>
                      <a:pt x="96" y="31"/>
                      <a:pt x="96" y="31"/>
                    </a:cubicBezTo>
                    <a:cubicBezTo>
                      <a:pt x="96" y="31"/>
                      <a:pt x="96" y="31"/>
                      <a:pt x="96" y="31"/>
                    </a:cubicBezTo>
                    <a:cubicBezTo>
                      <a:pt x="96" y="31"/>
                      <a:pt x="96" y="31"/>
                      <a:pt x="96" y="31"/>
                    </a:cubicBezTo>
                    <a:cubicBezTo>
                      <a:pt x="96" y="31"/>
                      <a:pt x="96" y="31"/>
                      <a:pt x="96" y="31"/>
                    </a:cubicBezTo>
                    <a:cubicBezTo>
                      <a:pt x="89" y="32"/>
                      <a:pt x="89" y="32"/>
                      <a:pt x="89" y="32"/>
                    </a:cubicBezTo>
                    <a:cubicBezTo>
                      <a:pt x="86" y="34"/>
                      <a:pt x="82" y="36"/>
                      <a:pt x="77" y="37"/>
                    </a:cubicBezTo>
                    <a:cubicBezTo>
                      <a:pt x="76" y="38"/>
                      <a:pt x="76" y="38"/>
                      <a:pt x="76" y="38"/>
                    </a:cubicBezTo>
                    <a:cubicBezTo>
                      <a:pt x="76" y="38"/>
                      <a:pt x="76" y="38"/>
                      <a:pt x="76" y="38"/>
                    </a:cubicBezTo>
                    <a:cubicBezTo>
                      <a:pt x="76" y="38"/>
                      <a:pt x="76" y="38"/>
                      <a:pt x="76" y="38"/>
                    </a:cubicBezTo>
                    <a:cubicBezTo>
                      <a:pt x="62" y="34"/>
                      <a:pt x="62" y="34"/>
                      <a:pt x="62" y="34"/>
                    </a:cubicBezTo>
                    <a:cubicBezTo>
                      <a:pt x="57" y="40"/>
                      <a:pt x="57" y="40"/>
                      <a:pt x="57" y="40"/>
                    </a:cubicBezTo>
                    <a:cubicBezTo>
                      <a:pt x="56" y="42"/>
                      <a:pt x="53" y="44"/>
                      <a:pt x="49" y="44"/>
                    </a:cubicBezTo>
                    <a:cubicBezTo>
                      <a:pt x="41" y="51"/>
                      <a:pt x="41" y="51"/>
                      <a:pt x="41" y="51"/>
                    </a:cubicBezTo>
                    <a:cubicBezTo>
                      <a:pt x="36" y="58"/>
                      <a:pt x="36" y="58"/>
                      <a:pt x="36" y="58"/>
                    </a:cubicBezTo>
                    <a:cubicBezTo>
                      <a:pt x="36" y="58"/>
                      <a:pt x="36" y="58"/>
                      <a:pt x="36" y="58"/>
                    </a:cubicBezTo>
                    <a:cubicBezTo>
                      <a:pt x="36" y="59"/>
                      <a:pt x="36" y="59"/>
                      <a:pt x="36" y="59"/>
                    </a:cubicBezTo>
                    <a:cubicBezTo>
                      <a:pt x="34" y="62"/>
                      <a:pt x="32" y="65"/>
                      <a:pt x="30" y="66"/>
                    </a:cubicBezTo>
                    <a:cubicBezTo>
                      <a:pt x="25" y="72"/>
                      <a:pt x="25" y="72"/>
                      <a:pt x="25" y="72"/>
                    </a:cubicBezTo>
                    <a:cubicBezTo>
                      <a:pt x="25" y="73"/>
                      <a:pt x="25" y="73"/>
                      <a:pt x="25" y="73"/>
                    </a:cubicBezTo>
                    <a:cubicBezTo>
                      <a:pt x="25" y="73"/>
                      <a:pt x="25" y="73"/>
                      <a:pt x="25" y="73"/>
                    </a:cubicBezTo>
                    <a:cubicBezTo>
                      <a:pt x="22" y="75"/>
                      <a:pt x="22" y="75"/>
                      <a:pt x="22" y="75"/>
                    </a:cubicBezTo>
                    <a:cubicBezTo>
                      <a:pt x="20" y="76"/>
                      <a:pt x="18" y="76"/>
                      <a:pt x="16" y="76"/>
                    </a:cubicBezTo>
                    <a:cubicBezTo>
                      <a:pt x="6" y="76"/>
                      <a:pt x="6" y="76"/>
                      <a:pt x="6" y="76"/>
                    </a:cubicBezTo>
                    <a:cubicBezTo>
                      <a:pt x="4" y="79"/>
                      <a:pt x="4" y="79"/>
                      <a:pt x="4" y="79"/>
                    </a:cubicBezTo>
                    <a:cubicBezTo>
                      <a:pt x="0" y="86"/>
                      <a:pt x="0" y="86"/>
                      <a:pt x="0" y="86"/>
                    </a:cubicBezTo>
                    <a:cubicBezTo>
                      <a:pt x="2" y="92"/>
                      <a:pt x="2" y="92"/>
                      <a:pt x="2" y="92"/>
                    </a:cubicBezTo>
                    <a:cubicBezTo>
                      <a:pt x="1" y="108"/>
                      <a:pt x="1" y="108"/>
                      <a:pt x="1" y="108"/>
                    </a:cubicBezTo>
                    <a:cubicBezTo>
                      <a:pt x="4" y="112"/>
                      <a:pt x="4" y="112"/>
                      <a:pt x="4" y="112"/>
                    </a:cubicBezTo>
                    <a:cubicBezTo>
                      <a:pt x="4" y="113"/>
                      <a:pt x="4" y="113"/>
                      <a:pt x="4" y="113"/>
                    </a:cubicBezTo>
                    <a:cubicBezTo>
                      <a:pt x="5" y="116"/>
                      <a:pt x="5" y="116"/>
                      <a:pt x="5" y="116"/>
                    </a:cubicBezTo>
                    <a:cubicBezTo>
                      <a:pt x="11" y="116"/>
                      <a:pt x="11" y="116"/>
                      <a:pt x="11" y="116"/>
                    </a:cubicBezTo>
                    <a:cubicBezTo>
                      <a:pt x="20" y="118"/>
                      <a:pt x="20" y="118"/>
                      <a:pt x="20" y="118"/>
                    </a:cubicBezTo>
                    <a:cubicBezTo>
                      <a:pt x="33" y="119"/>
                      <a:pt x="33" y="119"/>
                      <a:pt x="33" y="119"/>
                    </a:cubicBezTo>
                    <a:cubicBezTo>
                      <a:pt x="38" y="118"/>
                      <a:pt x="38" y="118"/>
                      <a:pt x="38" y="118"/>
                    </a:cubicBezTo>
                    <a:cubicBezTo>
                      <a:pt x="39" y="118"/>
                      <a:pt x="39" y="118"/>
                      <a:pt x="39" y="118"/>
                    </a:cubicBezTo>
                    <a:cubicBezTo>
                      <a:pt x="40" y="118"/>
                      <a:pt x="40" y="118"/>
                      <a:pt x="40" y="118"/>
                    </a:cubicBezTo>
                    <a:cubicBezTo>
                      <a:pt x="50" y="122"/>
                      <a:pt x="50" y="122"/>
                      <a:pt x="50" y="122"/>
                    </a:cubicBezTo>
                    <a:cubicBezTo>
                      <a:pt x="50" y="122"/>
                      <a:pt x="50" y="122"/>
                      <a:pt x="50" y="122"/>
                    </a:cubicBezTo>
                    <a:cubicBezTo>
                      <a:pt x="51" y="122"/>
                      <a:pt x="51" y="122"/>
                      <a:pt x="51" y="122"/>
                    </a:cubicBezTo>
                    <a:cubicBezTo>
                      <a:pt x="56" y="127"/>
                      <a:pt x="56" y="127"/>
                      <a:pt x="56" y="127"/>
                    </a:cubicBezTo>
                    <a:cubicBezTo>
                      <a:pt x="68" y="131"/>
                      <a:pt x="68" y="131"/>
                      <a:pt x="68" y="131"/>
                    </a:cubicBezTo>
                    <a:cubicBezTo>
                      <a:pt x="69" y="131"/>
                      <a:pt x="69" y="131"/>
                      <a:pt x="69" y="131"/>
                    </a:cubicBezTo>
                    <a:cubicBezTo>
                      <a:pt x="77" y="136"/>
                      <a:pt x="77" y="136"/>
                      <a:pt x="77" y="136"/>
                    </a:cubicBezTo>
                    <a:cubicBezTo>
                      <a:pt x="96" y="154"/>
                      <a:pt x="96" y="154"/>
                      <a:pt x="96" y="154"/>
                    </a:cubicBezTo>
                    <a:cubicBezTo>
                      <a:pt x="105" y="158"/>
                      <a:pt x="105" y="158"/>
                      <a:pt x="105" y="158"/>
                    </a:cubicBezTo>
                    <a:cubicBezTo>
                      <a:pt x="109" y="156"/>
                      <a:pt x="109" y="156"/>
                      <a:pt x="109" y="156"/>
                    </a:cubicBezTo>
                    <a:cubicBezTo>
                      <a:pt x="112" y="150"/>
                      <a:pt x="112" y="150"/>
                      <a:pt x="112" y="150"/>
                    </a:cubicBezTo>
                    <a:cubicBezTo>
                      <a:pt x="110" y="139"/>
                      <a:pt x="110" y="139"/>
                      <a:pt x="110" y="139"/>
                    </a:cubicBezTo>
                    <a:cubicBezTo>
                      <a:pt x="110" y="136"/>
                      <a:pt x="113" y="134"/>
                      <a:pt x="118" y="132"/>
                    </a:cubicBezTo>
                    <a:cubicBezTo>
                      <a:pt x="118" y="131"/>
                      <a:pt x="118" y="131"/>
                      <a:pt x="118" y="131"/>
                    </a:cubicBezTo>
                    <a:cubicBezTo>
                      <a:pt x="143" y="146"/>
                      <a:pt x="143" y="146"/>
                      <a:pt x="143" y="146"/>
                    </a:cubicBezTo>
                    <a:cubicBezTo>
                      <a:pt x="146" y="145"/>
                      <a:pt x="146" y="145"/>
                      <a:pt x="146" y="145"/>
                    </a:cubicBezTo>
                    <a:cubicBezTo>
                      <a:pt x="151" y="142"/>
                      <a:pt x="151" y="142"/>
                      <a:pt x="151" y="142"/>
                    </a:cubicBezTo>
                    <a:cubicBezTo>
                      <a:pt x="152" y="142"/>
                      <a:pt x="152" y="142"/>
                      <a:pt x="152" y="142"/>
                    </a:cubicBezTo>
                    <a:cubicBezTo>
                      <a:pt x="155" y="142"/>
                      <a:pt x="155" y="142"/>
                      <a:pt x="155" y="142"/>
                    </a:cubicBezTo>
                    <a:cubicBezTo>
                      <a:pt x="160" y="138"/>
                      <a:pt x="160" y="138"/>
                      <a:pt x="160" y="138"/>
                    </a:cubicBezTo>
                    <a:cubicBezTo>
                      <a:pt x="161" y="138"/>
                      <a:pt x="161" y="138"/>
                      <a:pt x="161" y="138"/>
                    </a:cubicBezTo>
                    <a:cubicBezTo>
                      <a:pt x="162" y="138"/>
                      <a:pt x="162" y="138"/>
                      <a:pt x="162" y="138"/>
                    </a:cubicBezTo>
                    <a:cubicBezTo>
                      <a:pt x="176" y="148"/>
                      <a:pt x="176" y="148"/>
                      <a:pt x="176" y="148"/>
                    </a:cubicBezTo>
                    <a:cubicBezTo>
                      <a:pt x="177" y="149"/>
                      <a:pt x="177" y="149"/>
                      <a:pt x="177" y="149"/>
                    </a:cubicBezTo>
                    <a:cubicBezTo>
                      <a:pt x="186" y="156"/>
                      <a:pt x="186" y="156"/>
                      <a:pt x="186" y="156"/>
                    </a:cubicBezTo>
                    <a:cubicBezTo>
                      <a:pt x="188" y="158"/>
                      <a:pt x="192" y="161"/>
                      <a:pt x="194" y="165"/>
                    </a:cubicBezTo>
                    <a:cubicBezTo>
                      <a:pt x="199" y="170"/>
                      <a:pt x="199" y="170"/>
                      <a:pt x="199" y="170"/>
                    </a:cubicBezTo>
                    <a:cubicBezTo>
                      <a:pt x="202" y="169"/>
                      <a:pt x="202" y="169"/>
                      <a:pt x="202" y="169"/>
                    </a:cubicBezTo>
                    <a:cubicBezTo>
                      <a:pt x="206" y="162"/>
                      <a:pt x="206" y="162"/>
                      <a:pt x="206" y="162"/>
                    </a:cubicBezTo>
                    <a:cubicBezTo>
                      <a:pt x="215" y="168"/>
                      <a:pt x="215" y="168"/>
                      <a:pt x="215" y="168"/>
                    </a:cubicBezTo>
                    <a:cubicBezTo>
                      <a:pt x="215" y="168"/>
                      <a:pt x="215" y="168"/>
                      <a:pt x="215" y="168"/>
                    </a:cubicBezTo>
                    <a:cubicBezTo>
                      <a:pt x="216" y="168"/>
                      <a:pt x="216" y="168"/>
                      <a:pt x="216" y="168"/>
                    </a:cubicBezTo>
                    <a:cubicBezTo>
                      <a:pt x="216" y="168"/>
                      <a:pt x="216" y="168"/>
                      <a:pt x="216" y="168"/>
                    </a:cubicBezTo>
                    <a:cubicBezTo>
                      <a:pt x="222" y="176"/>
                      <a:pt x="222" y="176"/>
                      <a:pt x="222" y="176"/>
                    </a:cubicBezTo>
                    <a:cubicBezTo>
                      <a:pt x="240" y="190"/>
                      <a:pt x="240" y="190"/>
                      <a:pt x="240" y="190"/>
                    </a:cubicBezTo>
                    <a:cubicBezTo>
                      <a:pt x="240" y="190"/>
                      <a:pt x="240" y="190"/>
                      <a:pt x="240" y="190"/>
                    </a:cubicBezTo>
                    <a:cubicBezTo>
                      <a:pt x="246" y="196"/>
                      <a:pt x="246" y="196"/>
                      <a:pt x="246" y="196"/>
                    </a:cubicBezTo>
                    <a:cubicBezTo>
                      <a:pt x="261" y="191"/>
                      <a:pt x="261" y="191"/>
                      <a:pt x="261" y="191"/>
                    </a:cubicBezTo>
                    <a:cubicBezTo>
                      <a:pt x="262" y="203"/>
                      <a:pt x="262" y="203"/>
                      <a:pt x="262" y="203"/>
                    </a:cubicBezTo>
                    <a:cubicBezTo>
                      <a:pt x="269" y="210"/>
                      <a:pt x="269" y="210"/>
                      <a:pt x="269" y="210"/>
                    </a:cubicBezTo>
                    <a:cubicBezTo>
                      <a:pt x="269" y="210"/>
                      <a:pt x="269" y="210"/>
                      <a:pt x="269" y="210"/>
                    </a:cubicBezTo>
                    <a:cubicBezTo>
                      <a:pt x="269" y="210"/>
                      <a:pt x="269" y="210"/>
                      <a:pt x="269" y="210"/>
                    </a:cubicBezTo>
                    <a:cubicBezTo>
                      <a:pt x="274" y="218"/>
                      <a:pt x="274" y="218"/>
                      <a:pt x="274" y="218"/>
                    </a:cubicBezTo>
                    <a:cubicBezTo>
                      <a:pt x="274" y="219"/>
                      <a:pt x="274" y="219"/>
                      <a:pt x="274" y="219"/>
                    </a:cubicBezTo>
                    <a:cubicBezTo>
                      <a:pt x="274" y="219"/>
                      <a:pt x="274" y="219"/>
                      <a:pt x="274" y="219"/>
                    </a:cubicBezTo>
                    <a:cubicBezTo>
                      <a:pt x="274" y="220"/>
                      <a:pt x="274" y="220"/>
                      <a:pt x="274" y="220"/>
                    </a:cubicBezTo>
                    <a:cubicBezTo>
                      <a:pt x="280" y="247"/>
                      <a:pt x="280" y="247"/>
                      <a:pt x="280" y="247"/>
                    </a:cubicBezTo>
                    <a:cubicBezTo>
                      <a:pt x="286" y="258"/>
                      <a:pt x="286" y="258"/>
                      <a:pt x="286" y="258"/>
                    </a:cubicBezTo>
                    <a:cubicBezTo>
                      <a:pt x="278" y="279"/>
                      <a:pt x="278" y="279"/>
                      <a:pt x="278" y="279"/>
                    </a:cubicBezTo>
                    <a:cubicBezTo>
                      <a:pt x="278" y="280"/>
                      <a:pt x="278" y="280"/>
                      <a:pt x="278" y="280"/>
                    </a:cubicBezTo>
                    <a:cubicBezTo>
                      <a:pt x="272" y="282"/>
                      <a:pt x="272" y="282"/>
                      <a:pt x="272" y="282"/>
                    </a:cubicBezTo>
                    <a:cubicBezTo>
                      <a:pt x="272" y="288"/>
                      <a:pt x="272" y="288"/>
                      <a:pt x="272" y="288"/>
                    </a:cubicBezTo>
                    <a:cubicBezTo>
                      <a:pt x="271" y="288"/>
                      <a:pt x="271" y="288"/>
                      <a:pt x="271" y="288"/>
                    </a:cubicBezTo>
                    <a:cubicBezTo>
                      <a:pt x="264" y="299"/>
                      <a:pt x="264" y="299"/>
                      <a:pt x="264" y="299"/>
                    </a:cubicBezTo>
                    <a:cubicBezTo>
                      <a:pt x="264" y="299"/>
                      <a:pt x="264" y="299"/>
                      <a:pt x="264" y="299"/>
                    </a:cubicBezTo>
                    <a:cubicBezTo>
                      <a:pt x="254" y="300"/>
                      <a:pt x="254" y="300"/>
                      <a:pt x="254" y="300"/>
                    </a:cubicBezTo>
                    <a:cubicBezTo>
                      <a:pt x="244" y="308"/>
                      <a:pt x="244" y="308"/>
                      <a:pt x="244" y="308"/>
                    </a:cubicBezTo>
                    <a:cubicBezTo>
                      <a:pt x="246" y="309"/>
                      <a:pt x="247" y="310"/>
                      <a:pt x="250" y="311"/>
                    </a:cubicBezTo>
                    <a:cubicBezTo>
                      <a:pt x="254" y="312"/>
                      <a:pt x="254" y="316"/>
                      <a:pt x="252" y="321"/>
                    </a:cubicBezTo>
                    <a:cubicBezTo>
                      <a:pt x="252" y="322"/>
                      <a:pt x="252" y="322"/>
                      <a:pt x="252" y="322"/>
                    </a:cubicBezTo>
                    <a:cubicBezTo>
                      <a:pt x="246" y="328"/>
                      <a:pt x="246" y="328"/>
                      <a:pt x="246" y="328"/>
                    </a:cubicBezTo>
                    <a:cubicBezTo>
                      <a:pt x="245" y="328"/>
                      <a:pt x="245" y="328"/>
                      <a:pt x="245" y="328"/>
                    </a:cubicBezTo>
                    <a:cubicBezTo>
                      <a:pt x="245" y="329"/>
                      <a:pt x="245" y="329"/>
                      <a:pt x="245" y="329"/>
                    </a:cubicBezTo>
                    <a:cubicBezTo>
                      <a:pt x="244" y="329"/>
                      <a:pt x="244" y="329"/>
                      <a:pt x="244" y="329"/>
                    </a:cubicBezTo>
                    <a:cubicBezTo>
                      <a:pt x="244" y="329"/>
                      <a:pt x="244" y="329"/>
                      <a:pt x="244" y="329"/>
                    </a:cubicBezTo>
                    <a:cubicBezTo>
                      <a:pt x="225" y="326"/>
                      <a:pt x="225" y="326"/>
                      <a:pt x="225" y="326"/>
                    </a:cubicBezTo>
                    <a:cubicBezTo>
                      <a:pt x="224" y="333"/>
                      <a:pt x="224" y="333"/>
                      <a:pt x="224" y="333"/>
                    </a:cubicBezTo>
                    <a:cubicBezTo>
                      <a:pt x="226" y="348"/>
                      <a:pt x="226" y="348"/>
                      <a:pt x="226" y="348"/>
                    </a:cubicBezTo>
                    <a:cubicBezTo>
                      <a:pt x="242" y="354"/>
                      <a:pt x="242" y="354"/>
                      <a:pt x="242" y="354"/>
                    </a:cubicBezTo>
                    <a:cubicBezTo>
                      <a:pt x="242" y="355"/>
                      <a:pt x="242" y="355"/>
                      <a:pt x="242" y="355"/>
                    </a:cubicBezTo>
                    <a:cubicBezTo>
                      <a:pt x="242" y="355"/>
                      <a:pt x="242" y="355"/>
                      <a:pt x="242" y="355"/>
                    </a:cubicBezTo>
                    <a:cubicBezTo>
                      <a:pt x="248" y="353"/>
                      <a:pt x="248" y="353"/>
                      <a:pt x="248" y="353"/>
                    </a:cubicBezTo>
                    <a:cubicBezTo>
                      <a:pt x="249" y="353"/>
                      <a:pt x="249" y="353"/>
                      <a:pt x="249" y="353"/>
                    </a:cubicBezTo>
                    <a:cubicBezTo>
                      <a:pt x="250" y="352"/>
                      <a:pt x="250" y="352"/>
                      <a:pt x="250" y="352"/>
                    </a:cubicBezTo>
                    <a:cubicBezTo>
                      <a:pt x="250" y="353"/>
                      <a:pt x="250" y="353"/>
                      <a:pt x="250" y="353"/>
                    </a:cubicBezTo>
                    <a:cubicBezTo>
                      <a:pt x="250" y="353"/>
                      <a:pt x="250" y="353"/>
                      <a:pt x="250" y="353"/>
                    </a:cubicBezTo>
                    <a:cubicBezTo>
                      <a:pt x="255" y="356"/>
                      <a:pt x="255" y="356"/>
                      <a:pt x="255" y="356"/>
                    </a:cubicBezTo>
                    <a:cubicBezTo>
                      <a:pt x="262" y="356"/>
                      <a:pt x="262" y="356"/>
                      <a:pt x="262" y="356"/>
                    </a:cubicBezTo>
                    <a:cubicBezTo>
                      <a:pt x="264" y="355"/>
                      <a:pt x="264" y="355"/>
                      <a:pt x="264" y="355"/>
                    </a:cubicBezTo>
                    <a:cubicBezTo>
                      <a:pt x="262" y="348"/>
                      <a:pt x="262" y="348"/>
                      <a:pt x="262" y="348"/>
                    </a:cubicBezTo>
                    <a:cubicBezTo>
                      <a:pt x="262" y="348"/>
                      <a:pt x="262" y="348"/>
                      <a:pt x="262" y="348"/>
                    </a:cubicBezTo>
                    <a:cubicBezTo>
                      <a:pt x="262" y="348"/>
                      <a:pt x="262" y="348"/>
                      <a:pt x="262" y="348"/>
                    </a:cubicBezTo>
                    <a:cubicBezTo>
                      <a:pt x="260" y="340"/>
                      <a:pt x="260" y="340"/>
                      <a:pt x="260" y="340"/>
                    </a:cubicBezTo>
                    <a:cubicBezTo>
                      <a:pt x="260" y="339"/>
                      <a:pt x="260" y="339"/>
                      <a:pt x="260" y="339"/>
                    </a:cubicBezTo>
                    <a:cubicBezTo>
                      <a:pt x="260" y="338"/>
                      <a:pt x="260" y="338"/>
                      <a:pt x="260" y="338"/>
                    </a:cubicBezTo>
                    <a:cubicBezTo>
                      <a:pt x="260" y="338"/>
                      <a:pt x="260" y="338"/>
                      <a:pt x="260" y="338"/>
                    </a:cubicBezTo>
                    <a:cubicBezTo>
                      <a:pt x="260" y="338"/>
                      <a:pt x="260" y="338"/>
                      <a:pt x="260" y="338"/>
                    </a:cubicBezTo>
                    <a:cubicBezTo>
                      <a:pt x="263" y="335"/>
                      <a:pt x="263" y="335"/>
                      <a:pt x="263" y="335"/>
                    </a:cubicBezTo>
                    <a:cubicBezTo>
                      <a:pt x="264" y="334"/>
                      <a:pt x="264" y="334"/>
                      <a:pt x="264" y="334"/>
                    </a:cubicBezTo>
                    <a:cubicBezTo>
                      <a:pt x="264" y="334"/>
                      <a:pt x="264" y="334"/>
                      <a:pt x="264" y="334"/>
                    </a:cubicBezTo>
                    <a:cubicBezTo>
                      <a:pt x="264" y="334"/>
                      <a:pt x="264" y="334"/>
                      <a:pt x="264" y="334"/>
                    </a:cubicBezTo>
                    <a:cubicBezTo>
                      <a:pt x="268" y="328"/>
                      <a:pt x="268" y="328"/>
                      <a:pt x="268" y="328"/>
                    </a:cubicBezTo>
                    <a:cubicBezTo>
                      <a:pt x="269" y="327"/>
                      <a:pt x="269" y="327"/>
                      <a:pt x="269" y="327"/>
                    </a:cubicBezTo>
                    <a:cubicBezTo>
                      <a:pt x="276" y="322"/>
                      <a:pt x="276" y="322"/>
                      <a:pt x="276" y="322"/>
                    </a:cubicBezTo>
                    <a:cubicBezTo>
                      <a:pt x="276" y="322"/>
                      <a:pt x="276" y="322"/>
                      <a:pt x="276" y="322"/>
                    </a:cubicBezTo>
                    <a:cubicBezTo>
                      <a:pt x="276" y="321"/>
                      <a:pt x="276" y="321"/>
                      <a:pt x="276" y="321"/>
                    </a:cubicBezTo>
                    <a:cubicBezTo>
                      <a:pt x="277" y="321"/>
                      <a:pt x="277" y="321"/>
                      <a:pt x="277" y="321"/>
                    </a:cubicBezTo>
                    <a:cubicBezTo>
                      <a:pt x="277" y="321"/>
                      <a:pt x="277" y="321"/>
                      <a:pt x="277" y="321"/>
                    </a:cubicBezTo>
                    <a:cubicBezTo>
                      <a:pt x="286" y="320"/>
                      <a:pt x="286" y="320"/>
                      <a:pt x="286" y="320"/>
                    </a:cubicBezTo>
                    <a:cubicBezTo>
                      <a:pt x="286" y="322"/>
                      <a:pt x="286" y="322"/>
                      <a:pt x="286" y="322"/>
                    </a:cubicBezTo>
                    <a:cubicBezTo>
                      <a:pt x="286" y="325"/>
                      <a:pt x="286" y="327"/>
                      <a:pt x="286" y="328"/>
                    </a:cubicBezTo>
                    <a:cubicBezTo>
                      <a:pt x="288" y="332"/>
                      <a:pt x="288" y="332"/>
                      <a:pt x="288" y="332"/>
                    </a:cubicBezTo>
                    <a:cubicBezTo>
                      <a:pt x="290" y="337"/>
                      <a:pt x="290" y="337"/>
                      <a:pt x="290" y="337"/>
                    </a:cubicBezTo>
                    <a:cubicBezTo>
                      <a:pt x="298" y="342"/>
                      <a:pt x="298" y="342"/>
                      <a:pt x="298" y="342"/>
                    </a:cubicBezTo>
                    <a:cubicBezTo>
                      <a:pt x="320" y="344"/>
                      <a:pt x="320" y="344"/>
                      <a:pt x="320" y="344"/>
                    </a:cubicBezTo>
                    <a:cubicBezTo>
                      <a:pt x="321" y="344"/>
                      <a:pt x="321" y="344"/>
                      <a:pt x="321" y="344"/>
                    </a:cubicBezTo>
                    <a:cubicBezTo>
                      <a:pt x="322" y="344"/>
                      <a:pt x="322" y="344"/>
                      <a:pt x="322" y="344"/>
                    </a:cubicBezTo>
                    <a:cubicBezTo>
                      <a:pt x="322" y="345"/>
                      <a:pt x="322" y="345"/>
                      <a:pt x="322" y="345"/>
                    </a:cubicBezTo>
                    <a:cubicBezTo>
                      <a:pt x="322" y="346"/>
                      <a:pt x="322" y="346"/>
                      <a:pt x="322" y="346"/>
                    </a:cubicBezTo>
                    <a:cubicBezTo>
                      <a:pt x="322" y="353"/>
                      <a:pt x="322" y="353"/>
                      <a:pt x="322" y="353"/>
                    </a:cubicBezTo>
                    <a:cubicBezTo>
                      <a:pt x="328" y="360"/>
                      <a:pt x="328" y="360"/>
                      <a:pt x="328" y="360"/>
                    </a:cubicBezTo>
                    <a:cubicBezTo>
                      <a:pt x="333" y="362"/>
                      <a:pt x="333" y="362"/>
                      <a:pt x="333" y="362"/>
                    </a:cubicBezTo>
                    <a:cubicBezTo>
                      <a:pt x="334" y="362"/>
                      <a:pt x="334" y="362"/>
                      <a:pt x="334" y="362"/>
                    </a:cubicBezTo>
                    <a:cubicBezTo>
                      <a:pt x="334" y="362"/>
                      <a:pt x="334" y="362"/>
                      <a:pt x="334" y="362"/>
                    </a:cubicBezTo>
                    <a:cubicBezTo>
                      <a:pt x="334" y="363"/>
                      <a:pt x="334" y="363"/>
                      <a:pt x="334" y="363"/>
                    </a:cubicBezTo>
                    <a:cubicBezTo>
                      <a:pt x="334" y="366"/>
                      <a:pt x="334" y="366"/>
                      <a:pt x="334" y="366"/>
                    </a:cubicBezTo>
                    <a:cubicBezTo>
                      <a:pt x="334" y="370"/>
                      <a:pt x="334" y="370"/>
                      <a:pt x="334" y="370"/>
                    </a:cubicBezTo>
                    <a:cubicBezTo>
                      <a:pt x="332" y="378"/>
                      <a:pt x="332" y="378"/>
                      <a:pt x="332" y="378"/>
                    </a:cubicBezTo>
                    <a:cubicBezTo>
                      <a:pt x="335" y="380"/>
                      <a:pt x="335" y="380"/>
                      <a:pt x="335" y="380"/>
                    </a:cubicBezTo>
                    <a:cubicBezTo>
                      <a:pt x="338" y="380"/>
                      <a:pt x="341" y="380"/>
                      <a:pt x="344" y="382"/>
                    </a:cubicBezTo>
                    <a:cubicBezTo>
                      <a:pt x="353" y="386"/>
                      <a:pt x="353" y="386"/>
                      <a:pt x="353" y="386"/>
                    </a:cubicBezTo>
                    <a:cubicBezTo>
                      <a:pt x="358" y="382"/>
                      <a:pt x="358" y="382"/>
                      <a:pt x="358" y="382"/>
                    </a:cubicBezTo>
                    <a:cubicBezTo>
                      <a:pt x="364" y="375"/>
                      <a:pt x="364" y="375"/>
                      <a:pt x="364" y="375"/>
                    </a:cubicBezTo>
                    <a:cubicBezTo>
                      <a:pt x="365" y="372"/>
                      <a:pt x="365" y="372"/>
                      <a:pt x="365" y="372"/>
                    </a:cubicBezTo>
                    <a:cubicBezTo>
                      <a:pt x="365" y="372"/>
                      <a:pt x="365" y="372"/>
                      <a:pt x="365" y="372"/>
                    </a:cubicBezTo>
                    <a:cubicBezTo>
                      <a:pt x="366" y="371"/>
                      <a:pt x="366" y="371"/>
                      <a:pt x="366" y="371"/>
                    </a:cubicBezTo>
                    <a:cubicBezTo>
                      <a:pt x="367" y="370"/>
                      <a:pt x="367" y="370"/>
                      <a:pt x="367" y="370"/>
                    </a:cubicBezTo>
                    <a:cubicBezTo>
                      <a:pt x="367" y="370"/>
                      <a:pt x="367" y="370"/>
                      <a:pt x="367" y="370"/>
                    </a:cubicBezTo>
                    <a:cubicBezTo>
                      <a:pt x="365" y="361"/>
                      <a:pt x="365" y="361"/>
                      <a:pt x="365" y="361"/>
                    </a:cubicBezTo>
                    <a:cubicBezTo>
                      <a:pt x="364" y="357"/>
                      <a:pt x="364" y="357"/>
                      <a:pt x="364" y="357"/>
                    </a:cubicBezTo>
                    <a:cubicBezTo>
                      <a:pt x="364" y="356"/>
                      <a:pt x="364" y="356"/>
                      <a:pt x="364" y="356"/>
                    </a:cubicBezTo>
                    <a:cubicBezTo>
                      <a:pt x="364" y="356"/>
                      <a:pt x="364" y="356"/>
                      <a:pt x="364" y="356"/>
                    </a:cubicBezTo>
                    <a:cubicBezTo>
                      <a:pt x="364" y="356"/>
                      <a:pt x="364" y="356"/>
                      <a:pt x="364" y="356"/>
                    </a:cubicBezTo>
                    <a:cubicBezTo>
                      <a:pt x="364" y="355"/>
                      <a:pt x="364" y="355"/>
                      <a:pt x="364" y="355"/>
                    </a:cubicBezTo>
                    <a:cubicBezTo>
                      <a:pt x="368" y="350"/>
                      <a:pt x="368" y="350"/>
                      <a:pt x="368" y="350"/>
                    </a:cubicBezTo>
                    <a:cubicBezTo>
                      <a:pt x="368" y="350"/>
                      <a:pt x="368" y="350"/>
                      <a:pt x="368" y="350"/>
                    </a:cubicBezTo>
                    <a:cubicBezTo>
                      <a:pt x="368" y="350"/>
                      <a:pt x="368" y="350"/>
                      <a:pt x="368" y="350"/>
                    </a:cubicBezTo>
                    <a:cubicBezTo>
                      <a:pt x="374" y="345"/>
                      <a:pt x="374" y="345"/>
                      <a:pt x="374" y="345"/>
                    </a:cubicBezTo>
                    <a:cubicBezTo>
                      <a:pt x="375" y="345"/>
                      <a:pt x="375" y="345"/>
                      <a:pt x="375" y="345"/>
                    </a:cubicBezTo>
                    <a:cubicBezTo>
                      <a:pt x="388" y="345"/>
                      <a:pt x="388" y="345"/>
                      <a:pt x="388" y="345"/>
                    </a:cubicBezTo>
                    <a:cubicBezTo>
                      <a:pt x="390" y="344"/>
                      <a:pt x="390" y="344"/>
                      <a:pt x="390" y="344"/>
                    </a:cubicBezTo>
                    <a:cubicBezTo>
                      <a:pt x="390" y="338"/>
                      <a:pt x="390" y="338"/>
                      <a:pt x="390" y="338"/>
                    </a:cubicBezTo>
                    <a:cubicBezTo>
                      <a:pt x="388" y="332"/>
                      <a:pt x="388" y="332"/>
                      <a:pt x="388" y="332"/>
                    </a:cubicBezTo>
                    <a:cubicBezTo>
                      <a:pt x="383" y="324"/>
                      <a:pt x="383" y="324"/>
                      <a:pt x="383" y="324"/>
                    </a:cubicBezTo>
                    <a:cubicBezTo>
                      <a:pt x="383" y="324"/>
                      <a:pt x="383" y="324"/>
                      <a:pt x="383" y="324"/>
                    </a:cubicBezTo>
                    <a:cubicBezTo>
                      <a:pt x="383" y="324"/>
                      <a:pt x="383" y="324"/>
                      <a:pt x="383" y="324"/>
                    </a:cubicBezTo>
                    <a:cubicBezTo>
                      <a:pt x="383" y="314"/>
                      <a:pt x="383" y="314"/>
                      <a:pt x="383" y="314"/>
                    </a:cubicBezTo>
                    <a:cubicBezTo>
                      <a:pt x="383" y="313"/>
                      <a:pt x="383" y="313"/>
                      <a:pt x="383" y="313"/>
                    </a:cubicBezTo>
                    <a:cubicBezTo>
                      <a:pt x="383" y="313"/>
                      <a:pt x="383" y="313"/>
                      <a:pt x="383" y="313"/>
                    </a:cubicBezTo>
                    <a:cubicBezTo>
                      <a:pt x="385" y="307"/>
                      <a:pt x="385" y="307"/>
                      <a:pt x="385" y="307"/>
                    </a:cubicBezTo>
                    <a:cubicBezTo>
                      <a:pt x="385" y="307"/>
                      <a:pt x="385" y="307"/>
                      <a:pt x="385" y="307"/>
                    </a:cubicBezTo>
                    <a:cubicBezTo>
                      <a:pt x="386" y="307"/>
                      <a:pt x="386" y="307"/>
                      <a:pt x="386" y="307"/>
                    </a:cubicBezTo>
                    <a:cubicBezTo>
                      <a:pt x="386" y="307"/>
                      <a:pt x="386" y="307"/>
                      <a:pt x="386" y="307"/>
                    </a:cubicBezTo>
                    <a:cubicBezTo>
                      <a:pt x="396" y="291"/>
                      <a:pt x="396" y="291"/>
                      <a:pt x="396" y="291"/>
                    </a:cubicBezTo>
                    <a:cubicBezTo>
                      <a:pt x="397" y="291"/>
                      <a:pt x="397" y="291"/>
                      <a:pt x="397" y="291"/>
                    </a:cubicBezTo>
                    <a:cubicBezTo>
                      <a:pt x="397" y="291"/>
                      <a:pt x="397" y="291"/>
                      <a:pt x="397" y="291"/>
                    </a:cubicBezTo>
                    <a:cubicBezTo>
                      <a:pt x="398" y="290"/>
                      <a:pt x="398" y="290"/>
                      <a:pt x="398" y="290"/>
                    </a:cubicBezTo>
                    <a:cubicBezTo>
                      <a:pt x="400" y="290"/>
                      <a:pt x="400" y="290"/>
                      <a:pt x="400" y="290"/>
                    </a:cubicBezTo>
                    <a:cubicBezTo>
                      <a:pt x="404" y="291"/>
                      <a:pt x="404" y="291"/>
                      <a:pt x="404" y="291"/>
                    </a:cubicBezTo>
                    <a:cubicBezTo>
                      <a:pt x="414" y="296"/>
                      <a:pt x="414" y="296"/>
                      <a:pt x="414" y="296"/>
                    </a:cubicBezTo>
                    <a:cubicBezTo>
                      <a:pt x="420" y="298"/>
                      <a:pt x="420" y="298"/>
                      <a:pt x="420" y="298"/>
                    </a:cubicBezTo>
                    <a:cubicBezTo>
                      <a:pt x="420" y="295"/>
                      <a:pt x="420" y="295"/>
                      <a:pt x="420" y="295"/>
                    </a:cubicBezTo>
                    <a:cubicBezTo>
                      <a:pt x="419" y="294"/>
                      <a:pt x="419" y="294"/>
                      <a:pt x="419" y="294"/>
                    </a:cubicBezTo>
                    <a:cubicBezTo>
                      <a:pt x="419" y="293"/>
                      <a:pt x="419" y="293"/>
                      <a:pt x="419" y="293"/>
                    </a:cubicBezTo>
                    <a:cubicBezTo>
                      <a:pt x="419" y="290"/>
                      <a:pt x="420" y="288"/>
                      <a:pt x="423" y="286"/>
                    </a:cubicBezTo>
                    <a:cubicBezTo>
                      <a:pt x="430" y="281"/>
                      <a:pt x="430" y="281"/>
                      <a:pt x="430" y="281"/>
                    </a:cubicBezTo>
                    <a:cubicBezTo>
                      <a:pt x="430" y="281"/>
                      <a:pt x="430" y="281"/>
                      <a:pt x="430" y="281"/>
                    </a:cubicBezTo>
                    <a:cubicBezTo>
                      <a:pt x="430" y="281"/>
                      <a:pt x="430" y="281"/>
                      <a:pt x="430" y="281"/>
                    </a:cubicBezTo>
                    <a:cubicBezTo>
                      <a:pt x="430" y="280"/>
                      <a:pt x="430" y="280"/>
                      <a:pt x="430" y="280"/>
                    </a:cubicBezTo>
                    <a:cubicBezTo>
                      <a:pt x="434" y="279"/>
                      <a:pt x="437" y="278"/>
                      <a:pt x="438" y="278"/>
                    </a:cubicBezTo>
                    <a:cubicBezTo>
                      <a:pt x="445" y="278"/>
                      <a:pt x="445" y="278"/>
                      <a:pt x="445" y="278"/>
                    </a:cubicBezTo>
                    <a:cubicBezTo>
                      <a:pt x="446" y="278"/>
                      <a:pt x="446" y="278"/>
                      <a:pt x="446" y="278"/>
                    </a:cubicBezTo>
                    <a:cubicBezTo>
                      <a:pt x="446" y="278"/>
                      <a:pt x="446" y="278"/>
                      <a:pt x="446" y="278"/>
                    </a:cubicBezTo>
                    <a:cubicBezTo>
                      <a:pt x="450" y="278"/>
                      <a:pt x="450" y="278"/>
                      <a:pt x="450" y="278"/>
                    </a:cubicBezTo>
                    <a:cubicBezTo>
                      <a:pt x="452" y="268"/>
                      <a:pt x="452" y="268"/>
                      <a:pt x="452" y="268"/>
                    </a:cubicBezTo>
                    <a:cubicBezTo>
                      <a:pt x="452" y="262"/>
                      <a:pt x="452" y="262"/>
                      <a:pt x="452" y="262"/>
                    </a:cubicBezTo>
                    <a:cubicBezTo>
                      <a:pt x="452" y="257"/>
                      <a:pt x="452" y="254"/>
                      <a:pt x="454" y="254"/>
                    </a:cubicBezTo>
                    <a:cubicBezTo>
                      <a:pt x="456" y="248"/>
                      <a:pt x="456" y="248"/>
                      <a:pt x="456" y="248"/>
                    </a:cubicBezTo>
                    <a:cubicBezTo>
                      <a:pt x="453" y="244"/>
                      <a:pt x="453" y="244"/>
                      <a:pt x="453" y="244"/>
                    </a:cubicBezTo>
                    <a:cubicBezTo>
                      <a:pt x="448" y="240"/>
                      <a:pt x="448" y="240"/>
                      <a:pt x="448" y="240"/>
                    </a:cubicBezTo>
                    <a:cubicBezTo>
                      <a:pt x="438" y="238"/>
                      <a:pt x="438" y="238"/>
                      <a:pt x="438" y="238"/>
                    </a:cubicBezTo>
                    <a:cubicBezTo>
                      <a:pt x="436" y="238"/>
                      <a:pt x="432" y="236"/>
                      <a:pt x="426" y="230"/>
                    </a:cubicBezTo>
                    <a:cubicBezTo>
                      <a:pt x="420" y="228"/>
                      <a:pt x="420" y="228"/>
                      <a:pt x="420" y="228"/>
                    </a:cubicBezTo>
                    <a:cubicBezTo>
                      <a:pt x="420" y="228"/>
                      <a:pt x="420" y="228"/>
                      <a:pt x="420" y="228"/>
                    </a:cubicBezTo>
                    <a:cubicBezTo>
                      <a:pt x="420" y="227"/>
                      <a:pt x="420" y="227"/>
                      <a:pt x="420" y="227"/>
                    </a:cubicBezTo>
                    <a:cubicBezTo>
                      <a:pt x="412" y="218"/>
                      <a:pt x="412" y="218"/>
                      <a:pt x="412" y="218"/>
                    </a:cubicBezTo>
                    <a:cubicBezTo>
                      <a:pt x="406" y="218"/>
                      <a:pt x="406" y="218"/>
                      <a:pt x="406" y="218"/>
                    </a:cubicBezTo>
                    <a:cubicBezTo>
                      <a:pt x="405" y="218"/>
                      <a:pt x="405" y="218"/>
                      <a:pt x="405" y="218"/>
                    </a:cubicBezTo>
                    <a:cubicBezTo>
                      <a:pt x="405" y="218"/>
                      <a:pt x="405" y="218"/>
                      <a:pt x="405" y="218"/>
                    </a:cubicBezTo>
                    <a:cubicBezTo>
                      <a:pt x="399" y="215"/>
                      <a:pt x="399" y="215"/>
                      <a:pt x="399" y="215"/>
                    </a:cubicBezTo>
                    <a:cubicBezTo>
                      <a:pt x="395" y="220"/>
                      <a:pt x="395" y="220"/>
                      <a:pt x="395" y="220"/>
                    </a:cubicBezTo>
                    <a:cubicBezTo>
                      <a:pt x="394" y="238"/>
                      <a:pt x="394" y="238"/>
                      <a:pt x="394" y="238"/>
                    </a:cubicBezTo>
                    <a:cubicBezTo>
                      <a:pt x="396" y="246"/>
                      <a:pt x="396" y="246"/>
                      <a:pt x="396" y="246"/>
                    </a:cubicBezTo>
                    <a:cubicBezTo>
                      <a:pt x="398" y="246"/>
                      <a:pt x="398" y="246"/>
                      <a:pt x="398" y="246"/>
                    </a:cubicBezTo>
                    <a:cubicBezTo>
                      <a:pt x="399" y="246"/>
                      <a:pt x="399" y="246"/>
                      <a:pt x="399" y="246"/>
                    </a:cubicBezTo>
                    <a:cubicBezTo>
                      <a:pt x="404" y="248"/>
                      <a:pt x="404" y="248"/>
                      <a:pt x="404" y="248"/>
                    </a:cubicBezTo>
                    <a:cubicBezTo>
                      <a:pt x="404" y="248"/>
                      <a:pt x="404" y="248"/>
                      <a:pt x="404" y="248"/>
                    </a:cubicBezTo>
                    <a:cubicBezTo>
                      <a:pt x="404" y="248"/>
                      <a:pt x="404" y="248"/>
                      <a:pt x="404" y="248"/>
                    </a:cubicBezTo>
                    <a:cubicBezTo>
                      <a:pt x="407" y="255"/>
                      <a:pt x="407" y="255"/>
                      <a:pt x="407" y="255"/>
                    </a:cubicBezTo>
                    <a:cubicBezTo>
                      <a:pt x="408" y="255"/>
                      <a:pt x="408" y="255"/>
                      <a:pt x="408" y="255"/>
                    </a:cubicBezTo>
                    <a:cubicBezTo>
                      <a:pt x="408" y="256"/>
                      <a:pt x="408" y="256"/>
                      <a:pt x="408" y="256"/>
                    </a:cubicBezTo>
                    <a:cubicBezTo>
                      <a:pt x="408" y="256"/>
                      <a:pt x="408" y="256"/>
                      <a:pt x="408" y="256"/>
                    </a:cubicBezTo>
                    <a:cubicBezTo>
                      <a:pt x="408" y="256"/>
                      <a:pt x="408" y="256"/>
                      <a:pt x="408" y="256"/>
                    </a:cubicBezTo>
                    <a:cubicBezTo>
                      <a:pt x="406" y="268"/>
                      <a:pt x="406" y="268"/>
                      <a:pt x="406" y="268"/>
                    </a:cubicBezTo>
                    <a:cubicBezTo>
                      <a:pt x="406" y="269"/>
                      <a:pt x="406" y="269"/>
                      <a:pt x="406" y="269"/>
                    </a:cubicBezTo>
                    <a:cubicBezTo>
                      <a:pt x="406" y="270"/>
                      <a:pt x="406" y="270"/>
                      <a:pt x="406" y="270"/>
                    </a:cubicBezTo>
                    <a:cubicBezTo>
                      <a:pt x="406" y="270"/>
                      <a:pt x="406" y="270"/>
                      <a:pt x="406" y="270"/>
                    </a:cubicBezTo>
                    <a:cubicBezTo>
                      <a:pt x="404" y="271"/>
                      <a:pt x="402" y="272"/>
                      <a:pt x="400" y="273"/>
                    </a:cubicBezTo>
                    <a:cubicBezTo>
                      <a:pt x="399" y="274"/>
                      <a:pt x="399" y="274"/>
                      <a:pt x="399" y="274"/>
                    </a:cubicBezTo>
                    <a:cubicBezTo>
                      <a:pt x="399" y="273"/>
                      <a:pt x="399" y="273"/>
                      <a:pt x="399" y="273"/>
                    </a:cubicBezTo>
                    <a:cubicBezTo>
                      <a:pt x="398" y="273"/>
                      <a:pt x="398" y="273"/>
                      <a:pt x="398" y="273"/>
                    </a:cubicBezTo>
                    <a:cubicBezTo>
                      <a:pt x="396" y="272"/>
                      <a:pt x="396" y="272"/>
                      <a:pt x="396" y="272"/>
                    </a:cubicBezTo>
                    <a:cubicBezTo>
                      <a:pt x="389" y="275"/>
                      <a:pt x="389" y="275"/>
                      <a:pt x="389" y="275"/>
                    </a:cubicBezTo>
                    <a:cubicBezTo>
                      <a:pt x="389" y="275"/>
                      <a:pt x="389" y="275"/>
                      <a:pt x="389" y="275"/>
                    </a:cubicBezTo>
                    <a:cubicBezTo>
                      <a:pt x="389" y="276"/>
                      <a:pt x="389" y="276"/>
                      <a:pt x="389" y="276"/>
                    </a:cubicBezTo>
                    <a:cubicBezTo>
                      <a:pt x="390" y="276"/>
                      <a:pt x="390" y="276"/>
                      <a:pt x="390" y="276"/>
                    </a:cubicBezTo>
                    <a:cubicBezTo>
                      <a:pt x="391" y="287"/>
                      <a:pt x="391" y="287"/>
                      <a:pt x="391" y="287"/>
                    </a:cubicBezTo>
                    <a:cubicBezTo>
                      <a:pt x="391" y="289"/>
                      <a:pt x="390" y="290"/>
                      <a:pt x="388" y="290"/>
                    </a:cubicBezTo>
                    <a:cubicBezTo>
                      <a:pt x="384" y="290"/>
                      <a:pt x="384" y="290"/>
                      <a:pt x="384" y="290"/>
                    </a:cubicBezTo>
                    <a:cubicBezTo>
                      <a:pt x="381" y="290"/>
                      <a:pt x="380" y="289"/>
                      <a:pt x="379" y="288"/>
                    </a:cubicBezTo>
                    <a:cubicBezTo>
                      <a:pt x="374" y="284"/>
                      <a:pt x="374" y="284"/>
                      <a:pt x="374" y="284"/>
                    </a:cubicBezTo>
                    <a:cubicBezTo>
                      <a:pt x="374" y="284"/>
                      <a:pt x="374" y="284"/>
                      <a:pt x="374" y="284"/>
                    </a:cubicBezTo>
                    <a:cubicBezTo>
                      <a:pt x="373" y="284"/>
                      <a:pt x="373" y="284"/>
                      <a:pt x="373" y="284"/>
                    </a:cubicBezTo>
                    <a:cubicBezTo>
                      <a:pt x="373" y="283"/>
                      <a:pt x="373" y="283"/>
                      <a:pt x="373" y="283"/>
                    </a:cubicBezTo>
                    <a:cubicBezTo>
                      <a:pt x="370" y="276"/>
                      <a:pt x="370" y="276"/>
                      <a:pt x="370" y="276"/>
                    </a:cubicBezTo>
                    <a:cubicBezTo>
                      <a:pt x="370" y="276"/>
                      <a:pt x="368" y="274"/>
                      <a:pt x="364" y="273"/>
                    </a:cubicBezTo>
                    <a:cubicBezTo>
                      <a:pt x="363" y="273"/>
                      <a:pt x="363" y="273"/>
                      <a:pt x="363" y="273"/>
                    </a:cubicBezTo>
                    <a:cubicBezTo>
                      <a:pt x="363" y="273"/>
                      <a:pt x="363" y="273"/>
                      <a:pt x="363" y="273"/>
                    </a:cubicBezTo>
                    <a:cubicBezTo>
                      <a:pt x="357" y="269"/>
                      <a:pt x="357" y="269"/>
                      <a:pt x="357" y="269"/>
                    </a:cubicBezTo>
                    <a:cubicBezTo>
                      <a:pt x="356" y="269"/>
                      <a:pt x="356" y="269"/>
                      <a:pt x="356" y="269"/>
                    </a:cubicBezTo>
                    <a:cubicBezTo>
                      <a:pt x="356" y="268"/>
                      <a:pt x="356" y="268"/>
                      <a:pt x="356" y="268"/>
                    </a:cubicBezTo>
                    <a:cubicBezTo>
                      <a:pt x="356" y="268"/>
                      <a:pt x="356" y="268"/>
                      <a:pt x="356" y="268"/>
                    </a:cubicBezTo>
                    <a:cubicBezTo>
                      <a:pt x="355" y="262"/>
                      <a:pt x="355" y="262"/>
                      <a:pt x="355" y="262"/>
                    </a:cubicBezTo>
                    <a:cubicBezTo>
                      <a:pt x="356" y="256"/>
                      <a:pt x="356" y="256"/>
                      <a:pt x="356" y="256"/>
                    </a:cubicBezTo>
                    <a:cubicBezTo>
                      <a:pt x="356" y="256"/>
                      <a:pt x="356" y="256"/>
                      <a:pt x="356" y="256"/>
                    </a:cubicBezTo>
                    <a:cubicBezTo>
                      <a:pt x="356" y="256"/>
                      <a:pt x="356" y="256"/>
                      <a:pt x="356" y="256"/>
                    </a:cubicBezTo>
                    <a:cubicBezTo>
                      <a:pt x="356" y="256"/>
                      <a:pt x="356" y="256"/>
                      <a:pt x="356" y="256"/>
                    </a:cubicBezTo>
                    <a:cubicBezTo>
                      <a:pt x="358" y="253"/>
                      <a:pt x="358" y="253"/>
                      <a:pt x="358" y="253"/>
                    </a:cubicBezTo>
                    <a:cubicBezTo>
                      <a:pt x="358" y="251"/>
                      <a:pt x="358" y="251"/>
                      <a:pt x="358" y="251"/>
                    </a:cubicBezTo>
                    <a:cubicBezTo>
                      <a:pt x="356" y="244"/>
                      <a:pt x="356" y="244"/>
                      <a:pt x="356" y="244"/>
                    </a:cubicBezTo>
                    <a:cubicBezTo>
                      <a:pt x="350" y="239"/>
                      <a:pt x="350" y="239"/>
                      <a:pt x="350" y="239"/>
                    </a:cubicBezTo>
                    <a:cubicBezTo>
                      <a:pt x="350" y="238"/>
                      <a:pt x="350" y="238"/>
                      <a:pt x="350" y="238"/>
                    </a:cubicBezTo>
                    <a:cubicBezTo>
                      <a:pt x="349" y="222"/>
                      <a:pt x="349" y="222"/>
                      <a:pt x="349" y="222"/>
                    </a:cubicBezTo>
                    <a:cubicBezTo>
                      <a:pt x="345" y="218"/>
                      <a:pt x="345" y="218"/>
                      <a:pt x="345" y="218"/>
                    </a:cubicBezTo>
                    <a:cubicBezTo>
                      <a:pt x="344" y="218"/>
                      <a:pt x="344" y="218"/>
                      <a:pt x="344" y="218"/>
                    </a:cubicBezTo>
                    <a:cubicBezTo>
                      <a:pt x="344" y="217"/>
                      <a:pt x="344" y="217"/>
                      <a:pt x="344" y="217"/>
                    </a:cubicBezTo>
                    <a:cubicBezTo>
                      <a:pt x="344" y="217"/>
                      <a:pt x="344" y="217"/>
                      <a:pt x="344" y="217"/>
                    </a:cubicBezTo>
                    <a:cubicBezTo>
                      <a:pt x="341" y="210"/>
                      <a:pt x="341" y="210"/>
                      <a:pt x="341" y="210"/>
                    </a:cubicBezTo>
                    <a:cubicBezTo>
                      <a:pt x="326" y="208"/>
                      <a:pt x="326" y="208"/>
                      <a:pt x="326" y="208"/>
                    </a:cubicBezTo>
                    <a:cubicBezTo>
                      <a:pt x="323" y="207"/>
                      <a:pt x="320" y="204"/>
                      <a:pt x="319" y="201"/>
                    </a:cubicBezTo>
                    <a:cubicBezTo>
                      <a:pt x="312" y="201"/>
                      <a:pt x="312" y="201"/>
                      <a:pt x="312" y="201"/>
                    </a:cubicBezTo>
                    <a:cubicBezTo>
                      <a:pt x="310" y="200"/>
                      <a:pt x="308" y="199"/>
                      <a:pt x="305" y="196"/>
                    </a:cubicBezTo>
                    <a:cubicBezTo>
                      <a:pt x="304" y="195"/>
                      <a:pt x="304" y="195"/>
                      <a:pt x="304" y="195"/>
                    </a:cubicBezTo>
                    <a:cubicBezTo>
                      <a:pt x="302" y="194"/>
                      <a:pt x="301" y="191"/>
                      <a:pt x="299" y="188"/>
                    </a:cubicBezTo>
                    <a:cubicBezTo>
                      <a:pt x="299" y="188"/>
                      <a:pt x="299" y="188"/>
                      <a:pt x="299" y="188"/>
                    </a:cubicBezTo>
                    <a:cubicBezTo>
                      <a:pt x="299" y="188"/>
                      <a:pt x="299" y="188"/>
                      <a:pt x="299" y="188"/>
                    </a:cubicBezTo>
                    <a:cubicBezTo>
                      <a:pt x="298" y="181"/>
                      <a:pt x="298" y="181"/>
                      <a:pt x="298" y="181"/>
                    </a:cubicBezTo>
                    <a:cubicBezTo>
                      <a:pt x="298" y="181"/>
                      <a:pt x="298" y="181"/>
                      <a:pt x="298" y="181"/>
                    </a:cubicBezTo>
                    <a:cubicBezTo>
                      <a:pt x="298" y="181"/>
                      <a:pt x="298" y="181"/>
                      <a:pt x="298" y="181"/>
                    </a:cubicBezTo>
                    <a:cubicBezTo>
                      <a:pt x="298" y="180"/>
                      <a:pt x="298" y="180"/>
                      <a:pt x="298" y="180"/>
                    </a:cubicBezTo>
                    <a:cubicBezTo>
                      <a:pt x="298" y="180"/>
                      <a:pt x="298" y="180"/>
                      <a:pt x="298" y="180"/>
                    </a:cubicBezTo>
                    <a:cubicBezTo>
                      <a:pt x="300" y="168"/>
                      <a:pt x="300" y="168"/>
                      <a:pt x="300" y="168"/>
                    </a:cubicBezTo>
                    <a:cubicBezTo>
                      <a:pt x="300" y="168"/>
                      <a:pt x="300" y="168"/>
                      <a:pt x="300" y="168"/>
                    </a:cubicBezTo>
                    <a:cubicBezTo>
                      <a:pt x="302" y="162"/>
                      <a:pt x="302" y="162"/>
                      <a:pt x="302" y="162"/>
                    </a:cubicBezTo>
                    <a:cubicBezTo>
                      <a:pt x="302" y="162"/>
                      <a:pt x="302" y="162"/>
                      <a:pt x="302" y="162"/>
                    </a:cubicBezTo>
                    <a:cubicBezTo>
                      <a:pt x="302" y="162"/>
                      <a:pt x="302" y="162"/>
                      <a:pt x="302" y="162"/>
                    </a:cubicBezTo>
                    <a:cubicBezTo>
                      <a:pt x="303" y="162"/>
                      <a:pt x="303" y="162"/>
                      <a:pt x="303" y="162"/>
                    </a:cubicBezTo>
                    <a:cubicBezTo>
                      <a:pt x="318" y="155"/>
                      <a:pt x="318" y="155"/>
                      <a:pt x="318" y="155"/>
                    </a:cubicBezTo>
                    <a:cubicBezTo>
                      <a:pt x="324" y="148"/>
                      <a:pt x="324" y="148"/>
                      <a:pt x="324" y="148"/>
                    </a:cubicBezTo>
                    <a:cubicBezTo>
                      <a:pt x="325" y="142"/>
                      <a:pt x="325" y="142"/>
                      <a:pt x="325" y="142"/>
                    </a:cubicBezTo>
                    <a:cubicBezTo>
                      <a:pt x="324" y="138"/>
                      <a:pt x="324" y="138"/>
                      <a:pt x="324" y="138"/>
                    </a:cubicBezTo>
                    <a:cubicBezTo>
                      <a:pt x="322" y="132"/>
                      <a:pt x="320" y="129"/>
                      <a:pt x="320" y="127"/>
                    </a:cubicBezTo>
                    <a:cubicBezTo>
                      <a:pt x="317" y="128"/>
                      <a:pt x="317" y="128"/>
                      <a:pt x="317" y="128"/>
                    </a:cubicBezTo>
                    <a:cubicBezTo>
                      <a:pt x="312" y="127"/>
                      <a:pt x="312" y="127"/>
                      <a:pt x="312" y="127"/>
                    </a:cubicBezTo>
                    <a:cubicBezTo>
                      <a:pt x="310" y="128"/>
                      <a:pt x="307" y="131"/>
                      <a:pt x="303" y="136"/>
                    </a:cubicBezTo>
                    <a:cubicBezTo>
                      <a:pt x="296" y="143"/>
                      <a:pt x="296" y="143"/>
                      <a:pt x="296" y="143"/>
                    </a:cubicBezTo>
                    <a:cubicBezTo>
                      <a:pt x="296" y="143"/>
                      <a:pt x="296" y="143"/>
                      <a:pt x="296" y="143"/>
                    </a:cubicBezTo>
                    <a:cubicBezTo>
                      <a:pt x="295" y="143"/>
                      <a:pt x="295" y="143"/>
                      <a:pt x="295" y="143"/>
                    </a:cubicBezTo>
                    <a:cubicBezTo>
                      <a:pt x="290" y="144"/>
                      <a:pt x="286" y="145"/>
                      <a:pt x="284" y="144"/>
                    </a:cubicBezTo>
                    <a:lnTo>
                      <a:pt x="271" y="1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îşḻide"/>
              <p:cNvSpPr/>
              <p:nvPr/>
            </p:nvSpPr>
            <p:spPr bwMode="auto">
              <a:xfrm>
                <a:off x="3011" y="1896"/>
                <a:ext cx="218" cy="360"/>
              </a:xfrm>
              <a:custGeom>
                <a:avLst/>
                <a:gdLst>
                  <a:gd name="T0" fmla="*/ 46 w 92"/>
                  <a:gd name="T1" fmla="*/ 29 h 152"/>
                  <a:gd name="T2" fmla="*/ 46 w 92"/>
                  <a:gd name="T3" fmla="*/ 43 h 152"/>
                  <a:gd name="T4" fmla="*/ 42 w 92"/>
                  <a:gd name="T5" fmla="*/ 54 h 152"/>
                  <a:gd name="T6" fmla="*/ 38 w 92"/>
                  <a:gd name="T7" fmla="*/ 62 h 152"/>
                  <a:gd name="T8" fmla="*/ 37 w 92"/>
                  <a:gd name="T9" fmla="*/ 61 h 152"/>
                  <a:gd name="T10" fmla="*/ 22 w 92"/>
                  <a:gd name="T11" fmla="*/ 65 h 152"/>
                  <a:gd name="T12" fmla="*/ 6 w 92"/>
                  <a:gd name="T13" fmla="*/ 67 h 152"/>
                  <a:gd name="T14" fmla="*/ 4 w 92"/>
                  <a:gd name="T15" fmla="*/ 70 h 152"/>
                  <a:gd name="T16" fmla="*/ 19 w 92"/>
                  <a:gd name="T17" fmla="*/ 72 h 152"/>
                  <a:gd name="T18" fmla="*/ 20 w 92"/>
                  <a:gd name="T19" fmla="*/ 72 h 152"/>
                  <a:gd name="T20" fmla="*/ 24 w 92"/>
                  <a:gd name="T21" fmla="*/ 81 h 152"/>
                  <a:gd name="T22" fmla="*/ 30 w 92"/>
                  <a:gd name="T23" fmla="*/ 92 h 152"/>
                  <a:gd name="T24" fmla="*/ 35 w 92"/>
                  <a:gd name="T25" fmla="*/ 108 h 152"/>
                  <a:gd name="T26" fmla="*/ 36 w 92"/>
                  <a:gd name="T27" fmla="*/ 108 h 152"/>
                  <a:gd name="T28" fmla="*/ 38 w 92"/>
                  <a:gd name="T29" fmla="*/ 116 h 152"/>
                  <a:gd name="T30" fmla="*/ 36 w 92"/>
                  <a:gd name="T31" fmla="*/ 124 h 152"/>
                  <a:gd name="T32" fmla="*/ 36 w 92"/>
                  <a:gd name="T33" fmla="*/ 132 h 152"/>
                  <a:gd name="T34" fmla="*/ 50 w 92"/>
                  <a:gd name="T35" fmla="*/ 140 h 152"/>
                  <a:gd name="T36" fmla="*/ 58 w 92"/>
                  <a:gd name="T37" fmla="*/ 151 h 152"/>
                  <a:gd name="T38" fmla="*/ 62 w 92"/>
                  <a:gd name="T39" fmla="*/ 152 h 152"/>
                  <a:gd name="T40" fmla="*/ 61 w 92"/>
                  <a:gd name="T41" fmla="*/ 139 h 152"/>
                  <a:gd name="T42" fmla="*/ 70 w 92"/>
                  <a:gd name="T43" fmla="*/ 134 h 152"/>
                  <a:gd name="T44" fmla="*/ 71 w 92"/>
                  <a:gd name="T45" fmla="*/ 134 h 152"/>
                  <a:gd name="T46" fmla="*/ 72 w 92"/>
                  <a:gd name="T47" fmla="*/ 134 h 152"/>
                  <a:gd name="T48" fmla="*/ 78 w 92"/>
                  <a:gd name="T49" fmla="*/ 133 h 152"/>
                  <a:gd name="T50" fmla="*/ 79 w 92"/>
                  <a:gd name="T51" fmla="*/ 122 h 152"/>
                  <a:gd name="T52" fmla="*/ 74 w 92"/>
                  <a:gd name="T53" fmla="*/ 116 h 152"/>
                  <a:gd name="T54" fmla="*/ 69 w 92"/>
                  <a:gd name="T55" fmla="*/ 116 h 152"/>
                  <a:gd name="T56" fmla="*/ 66 w 92"/>
                  <a:gd name="T57" fmla="*/ 105 h 152"/>
                  <a:gd name="T58" fmla="*/ 68 w 92"/>
                  <a:gd name="T59" fmla="*/ 84 h 152"/>
                  <a:gd name="T60" fmla="*/ 82 w 92"/>
                  <a:gd name="T61" fmla="*/ 80 h 152"/>
                  <a:gd name="T62" fmla="*/ 92 w 92"/>
                  <a:gd name="T63" fmla="*/ 54 h 152"/>
                  <a:gd name="T64" fmla="*/ 84 w 92"/>
                  <a:gd name="T65" fmla="*/ 48 h 152"/>
                  <a:gd name="T66" fmla="*/ 83 w 92"/>
                  <a:gd name="T67" fmla="*/ 48 h 152"/>
                  <a:gd name="T68" fmla="*/ 76 w 92"/>
                  <a:gd name="T69" fmla="*/ 48 h 152"/>
                  <a:gd name="T70" fmla="*/ 72 w 92"/>
                  <a:gd name="T71" fmla="*/ 42 h 152"/>
                  <a:gd name="T72" fmla="*/ 71 w 92"/>
                  <a:gd name="T73" fmla="*/ 42 h 152"/>
                  <a:gd name="T74" fmla="*/ 73 w 92"/>
                  <a:gd name="T75" fmla="*/ 26 h 152"/>
                  <a:gd name="T76" fmla="*/ 76 w 92"/>
                  <a:gd name="T77" fmla="*/ 18 h 152"/>
                  <a:gd name="T78" fmla="*/ 78 w 92"/>
                  <a:gd name="T79" fmla="*/ 10 h 152"/>
                  <a:gd name="T80" fmla="*/ 64 w 92"/>
                  <a:gd name="T8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2" h="152">
                    <a:moveTo>
                      <a:pt x="54" y="9"/>
                    </a:moveTo>
                    <a:cubicBezTo>
                      <a:pt x="46" y="29"/>
                      <a:pt x="46" y="29"/>
                      <a:pt x="46" y="29"/>
                    </a:cubicBezTo>
                    <a:cubicBezTo>
                      <a:pt x="46" y="42"/>
                      <a:pt x="46" y="42"/>
                      <a:pt x="46" y="42"/>
                    </a:cubicBezTo>
                    <a:cubicBezTo>
                      <a:pt x="46" y="43"/>
                      <a:pt x="46" y="43"/>
                      <a:pt x="46" y="43"/>
                    </a:cubicBezTo>
                    <a:cubicBezTo>
                      <a:pt x="42" y="50"/>
                      <a:pt x="42" y="50"/>
                      <a:pt x="42" y="50"/>
                    </a:cubicBezTo>
                    <a:cubicBezTo>
                      <a:pt x="42" y="54"/>
                      <a:pt x="42" y="54"/>
                      <a:pt x="42" y="54"/>
                    </a:cubicBezTo>
                    <a:cubicBezTo>
                      <a:pt x="42" y="57"/>
                      <a:pt x="41" y="60"/>
                      <a:pt x="38" y="61"/>
                    </a:cubicBezTo>
                    <a:cubicBezTo>
                      <a:pt x="38" y="62"/>
                      <a:pt x="38" y="62"/>
                      <a:pt x="38" y="62"/>
                    </a:cubicBezTo>
                    <a:cubicBezTo>
                      <a:pt x="37" y="62"/>
                      <a:pt x="37" y="62"/>
                      <a:pt x="37" y="62"/>
                    </a:cubicBezTo>
                    <a:cubicBezTo>
                      <a:pt x="37" y="61"/>
                      <a:pt x="37" y="61"/>
                      <a:pt x="37" y="61"/>
                    </a:cubicBezTo>
                    <a:cubicBezTo>
                      <a:pt x="27" y="60"/>
                      <a:pt x="27" y="60"/>
                      <a:pt x="27" y="60"/>
                    </a:cubicBezTo>
                    <a:cubicBezTo>
                      <a:pt x="22" y="65"/>
                      <a:pt x="22" y="65"/>
                      <a:pt x="22" y="65"/>
                    </a:cubicBezTo>
                    <a:cubicBezTo>
                      <a:pt x="6" y="67"/>
                      <a:pt x="6" y="67"/>
                      <a:pt x="6" y="67"/>
                    </a:cubicBezTo>
                    <a:cubicBezTo>
                      <a:pt x="6" y="67"/>
                      <a:pt x="6" y="67"/>
                      <a:pt x="6" y="67"/>
                    </a:cubicBezTo>
                    <a:cubicBezTo>
                      <a:pt x="0" y="67"/>
                      <a:pt x="0" y="67"/>
                      <a:pt x="0" y="67"/>
                    </a:cubicBezTo>
                    <a:cubicBezTo>
                      <a:pt x="4" y="70"/>
                      <a:pt x="4" y="70"/>
                      <a:pt x="4" y="70"/>
                    </a:cubicBezTo>
                    <a:cubicBezTo>
                      <a:pt x="18" y="72"/>
                      <a:pt x="18" y="72"/>
                      <a:pt x="18" y="72"/>
                    </a:cubicBezTo>
                    <a:cubicBezTo>
                      <a:pt x="19" y="72"/>
                      <a:pt x="19" y="72"/>
                      <a:pt x="19" y="72"/>
                    </a:cubicBezTo>
                    <a:cubicBezTo>
                      <a:pt x="20" y="72"/>
                      <a:pt x="20" y="72"/>
                      <a:pt x="20" y="72"/>
                    </a:cubicBezTo>
                    <a:cubicBezTo>
                      <a:pt x="20" y="72"/>
                      <a:pt x="20" y="72"/>
                      <a:pt x="20" y="72"/>
                    </a:cubicBezTo>
                    <a:cubicBezTo>
                      <a:pt x="20" y="72"/>
                      <a:pt x="20" y="72"/>
                      <a:pt x="20" y="72"/>
                    </a:cubicBezTo>
                    <a:cubicBezTo>
                      <a:pt x="24" y="81"/>
                      <a:pt x="24" y="81"/>
                      <a:pt x="24" y="81"/>
                    </a:cubicBezTo>
                    <a:cubicBezTo>
                      <a:pt x="28" y="84"/>
                      <a:pt x="28" y="84"/>
                      <a:pt x="28" y="84"/>
                    </a:cubicBezTo>
                    <a:cubicBezTo>
                      <a:pt x="29" y="86"/>
                      <a:pt x="30" y="88"/>
                      <a:pt x="30" y="92"/>
                    </a:cubicBezTo>
                    <a:cubicBezTo>
                      <a:pt x="30" y="103"/>
                      <a:pt x="30" y="103"/>
                      <a:pt x="30" y="103"/>
                    </a:cubicBezTo>
                    <a:cubicBezTo>
                      <a:pt x="35" y="108"/>
                      <a:pt x="35" y="108"/>
                      <a:pt x="35" y="108"/>
                    </a:cubicBezTo>
                    <a:cubicBezTo>
                      <a:pt x="36" y="108"/>
                      <a:pt x="36" y="108"/>
                      <a:pt x="36" y="108"/>
                    </a:cubicBezTo>
                    <a:cubicBezTo>
                      <a:pt x="36" y="108"/>
                      <a:pt x="36" y="108"/>
                      <a:pt x="36" y="108"/>
                    </a:cubicBezTo>
                    <a:cubicBezTo>
                      <a:pt x="36" y="108"/>
                      <a:pt x="36" y="108"/>
                      <a:pt x="36" y="108"/>
                    </a:cubicBezTo>
                    <a:cubicBezTo>
                      <a:pt x="38" y="116"/>
                      <a:pt x="38" y="116"/>
                      <a:pt x="38" y="116"/>
                    </a:cubicBezTo>
                    <a:cubicBezTo>
                      <a:pt x="38" y="120"/>
                      <a:pt x="38" y="120"/>
                      <a:pt x="38" y="120"/>
                    </a:cubicBezTo>
                    <a:cubicBezTo>
                      <a:pt x="36" y="124"/>
                      <a:pt x="36" y="124"/>
                      <a:pt x="36" y="124"/>
                    </a:cubicBezTo>
                    <a:cubicBezTo>
                      <a:pt x="35" y="128"/>
                      <a:pt x="35" y="128"/>
                      <a:pt x="35" y="128"/>
                    </a:cubicBezTo>
                    <a:cubicBezTo>
                      <a:pt x="36" y="132"/>
                      <a:pt x="36" y="132"/>
                      <a:pt x="36" y="132"/>
                    </a:cubicBezTo>
                    <a:cubicBezTo>
                      <a:pt x="41" y="135"/>
                      <a:pt x="41" y="135"/>
                      <a:pt x="41" y="135"/>
                    </a:cubicBezTo>
                    <a:cubicBezTo>
                      <a:pt x="46" y="137"/>
                      <a:pt x="49" y="138"/>
                      <a:pt x="50" y="140"/>
                    </a:cubicBezTo>
                    <a:cubicBezTo>
                      <a:pt x="53" y="146"/>
                      <a:pt x="53" y="146"/>
                      <a:pt x="53" y="146"/>
                    </a:cubicBezTo>
                    <a:cubicBezTo>
                      <a:pt x="56" y="148"/>
                      <a:pt x="58" y="150"/>
                      <a:pt x="58" y="151"/>
                    </a:cubicBezTo>
                    <a:cubicBezTo>
                      <a:pt x="62" y="152"/>
                      <a:pt x="62" y="152"/>
                      <a:pt x="62" y="152"/>
                    </a:cubicBezTo>
                    <a:cubicBezTo>
                      <a:pt x="62" y="152"/>
                      <a:pt x="62" y="152"/>
                      <a:pt x="62" y="152"/>
                    </a:cubicBezTo>
                    <a:cubicBezTo>
                      <a:pt x="61" y="144"/>
                      <a:pt x="61" y="144"/>
                      <a:pt x="61" y="144"/>
                    </a:cubicBezTo>
                    <a:cubicBezTo>
                      <a:pt x="60" y="142"/>
                      <a:pt x="60" y="140"/>
                      <a:pt x="61" y="139"/>
                    </a:cubicBezTo>
                    <a:cubicBezTo>
                      <a:pt x="62" y="138"/>
                      <a:pt x="63" y="137"/>
                      <a:pt x="64" y="136"/>
                    </a:cubicBezTo>
                    <a:cubicBezTo>
                      <a:pt x="70" y="134"/>
                      <a:pt x="70" y="134"/>
                      <a:pt x="70" y="134"/>
                    </a:cubicBezTo>
                    <a:cubicBezTo>
                      <a:pt x="70" y="134"/>
                      <a:pt x="70" y="134"/>
                      <a:pt x="70" y="134"/>
                    </a:cubicBezTo>
                    <a:cubicBezTo>
                      <a:pt x="71" y="134"/>
                      <a:pt x="71" y="134"/>
                      <a:pt x="71" y="134"/>
                    </a:cubicBezTo>
                    <a:cubicBezTo>
                      <a:pt x="71" y="134"/>
                      <a:pt x="71" y="134"/>
                      <a:pt x="71" y="134"/>
                    </a:cubicBezTo>
                    <a:cubicBezTo>
                      <a:pt x="72" y="134"/>
                      <a:pt x="72" y="134"/>
                      <a:pt x="72" y="134"/>
                    </a:cubicBezTo>
                    <a:cubicBezTo>
                      <a:pt x="74" y="135"/>
                      <a:pt x="74" y="135"/>
                      <a:pt x="74" y="135"/>
                    </a:cubicBezTo>
                    <a:cubicBezTo>
                      <a:pt x="78" y="133"/>
                      <a:pt x="78" y="133"/>
                      <a:pt x="78" y="133"/>
                    </a:cubicBezTo>
                    <a:cubicBezTo>
                      <a:pt x="78" y="132"/>
                      <a:pt x="78" y="132"/>
                      <a:pt x="78" y="132"/>
                    </a:cubicBezTo>
                    <a:cubicBezTo>
                      <a:pt x="79" y="122"/>
                      <a:pt x="79" y="122"/>
                      <a:pt x="79" y="122"/>
                    </a:cubicBezTo>
                    <a:cubicBezTo>
                      <a:pt x="77" y="118"/>
                      <a:pt x="77" y="118"/>
                      <a:pt x="77" y="118"/>
                    </a:cubicBezTo>
                    <a:cubicBezTo>
                      <a:pt x="74" y="116"/>
                      <a:pt x="74" y="116"/>
                      <a:pt x="74" y="116"/>
                    </a:cubicBezTo>
                    <a:cubicBezTo>
                      <a:pt x="70" y="116"/>
                      <a:pt x="70" y="116"/>
                      <a:pt x="70" y="116"/>
                    </a:cubicBezTo>
                    <a:cubicBezTo>
                      <a:pt x="69" y="116"/>
                      <a:pt x="69" y="116"/>
                      <a:pt x="69" y="116"/>
                    </a:cubicBezTo>
                    <a:cubicBezTo>
                      <a:pt x="68" y="115"/>
                      <a:pt x="68" y="115"/>
                      <a:pt x="68" y="115"/>
                    </a:cubicBezTo>
                    <a:cubicBezTo>
                      <a:pt x="66" y="105"/>
                      <a:pt x="66" y="105"/>
                      <a:pt x="66" y="105"/>
                    </a:cubicBezTo>
                    <a:cubicBezTo>
                      <a:pt x="67" y="84"/>
                      <a:pt x="67" y="84"/>
                      <a:pt x="67" y="84"/>
                    </a:cubicBezTo>
                    <a:cubicBezTo>
                      <a:pt x="68" y="84"/>
                      <a:pt x="68" y="84"/>
                      <a:pt x="68" y="84"/>
                    </a:cubicBezTo>
                    <a:cubicBezTo>
                      <a:pt x="74" y="75"/>
                      <a:pt x="74" y="75"/>
                      <a:pt x="74" y="75"/>
                    </a:cubicBezTo>
                    <a:cubicBezTo>
                      <a:pt x="82" y="80"/>
                      <a:pt x="82" y="80"/>
                      <a:pt x="82" y="80"/>
                    </a:cubicBezTo>
                    <a:cubicBezTo>
                      <a:pt x="88" y="80"/>
                      <a:pt x="88" y="80"/>
                      <a:pt x="88" y="80"/>
                    </a:cubicBezTo>
                    <a:cubicBezTo>
                      <a:pt x="92" y="54"/>
                      <a:pt x="92" y="54"/>
                      <a:pt x="92" y="54"/>
                    </a:cubicBezTo>
                    <a:cubicBezTo>
                      <a:pt x="90" y="51"/>
                      <a:pt x="89" y="49"/>
                      <a:pt x="87" y="48"/>
                    </a:cubicBezTo>
                    <a:cubicBezTo>
                      <a:pt x="84" y="48"/>
                      <a:pt x="84" y="48"/>
                      <a:pt x="84" y="48"/>
                    </a:cubicBezTo>
                    <a:cubicBezTo>
                      <a:pt x="84" y="48"/>
                      <a:pt x="84" y="48"/>
                      <a:pt x="84" y="48"/>
                    </a:cubicBezTo>
                    <a:cubicBezTo>
                      <a:pt x="83" y="48"/>
                      <a:pt x="83" y="48"/>
                      <a:pt x="83" y="48"/>
                    </a:cubicBezTo>
                    <a:cubicBezTo>
                      <a:pt x="77" y="49"/>
                      <a:pt x="77" y="49"/>
                      <a:pt x="77" y="49"/>
                    </a:cubicBezTo>
                    <a:cubicBezTo>
                      <a:pt x="76" y="48"/>
                      <a:pt x="76" y="48"/>
                      <a:pt x="76" y="48"/>
                    </a:cubicBezTo>
                    <a:cubicBezTo>
                      <a:pt x="76" y="48"/>
                      <a:pt x="76" y="48"/>
                      <a:pt x="76" y="48"/>
                    </a:cubicBezTo>
                    <a:cubicBezTo>
                      <a:pt x="72" y="42"/>
                      <a:pt x="72" y="42"/>
                      <a:pt x="72" y="42"/>
                    </a:cubicBezTo>
                    <a:cubicBezTo>
                      <a:pt x="72" y="42"/>
                      <a:pt x="72" y="42"/>
                      <a:pt x="72" y="42"/>
                    </a:cubicBezTo>
                    <a:cubicBezTo>
                      <a:pt x="71" y="42"/>
                      <a:pt x="71" y="42"/>
                      <a:pt x="71" y="42"/>
                    </a:cubicBezTo>
                    <a:cubicBezTo>
                      <a:pt x="71" y="32"/>
                      <a:pt x="71" y="32"/>
                      <a:pt x="71" y="32"/>
                    </a:cubicBezTo>
                    <a:cubicBezTo>
                      <a:pt x="73" y="26"/>
                      <a:pt x="73" y="26"/>
                      <a:pt x="73" y="26"/>
                    </a:cubicBezTo>
                    <a:cubicBezTo>
                      <a:pt x="74" y="24"/>
                      <a:pt x="74" y="24"/>
                      <a:pt x="74" y="24"/>
                    </a:cubicBezTo>
                    <a:cubicBezTo>
                      <a:pt x="74" y="22"/>
                      <a:pt x="75" y="20"/>
                      <a:pt x="76" y="18"/>
                    </a:cubicBezTo>
                    <a:cubicBezTo>
                      <a:pt x="78" y="16"/>
                      <a:pt x="78" y="16"/>
                      <a:pt x="78" y="16"/>
                    </a:cubicBezTo>
                    <a:cubicBezTo>
                      <a:pt x="78" y="10"/>
                      <a:pt x="78" y="10"/>
                      <a:pt x="78" y="10"/>
                    </a:cubicBezTo>
                    <a:cubicBezTo>
                      <a:pt x="72" y="4"/>
                      <a:pt x="72" y="4"/>
                      <a:pt x="72" y="4"/>
                    </a:cubicBezTo>
                    <a:cubicBezTo>
                      <a:pt x="64" y="0"/>
                      <a:pt x="64" y="0"/>
                      <a:pt x="64" y="0"/>
                    </a:cubicBezTo>
                    <a:lnTo>
                      <a:pt x="5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ïSľiḍé"/>
              <p:cNvSpPr/>
              <p:nvPr/>
            </p:nvSpPr>
            <p:spPr bwMode="auto">
              <a:xfrm>
                <a:off x="932" y="960"/>
                <a:ext cx="1544" cy="1166"/>
              </a:xfrm>
              <a:custGeom>
                <a:avLst/>
                <a:gdLst>
                  <a:gd name="T0" fmla="*/ 639 w 652"/>
                  <a:gd name="T1" fmla="*/ 228 h 493"/>
                  <a:gd name="T2" fmla="*/ 612 w 652"/>
                  <a:gd name="T3" fmla="*/ 204 h 493"/>
                  <a:gd name="T4" fmla="*/ 596 w 652"/>
                  <a:gd name="T5" fmla="*/ 184 h 493"/>
                  <a:gd name="T6" fmla="*/ 520 w 652"/>
                  <a:gd name="T7" fmla="*/ 166 h 493"/>
                  <a:gd name="T8" fmla="*/ 524 w 652"/>
                  <a:gd name="T9" fmla="*/ 90 h 493"/>
                  <a:gd name="T10" fmla="*/ 470 w 652"/>
                  <a:gd name="T11" fmla="*/ 25 h 493"/>
                  <a:gd name="T12" fmla="*/ 443 w 652"/>
                  <a:gd name="T13" fmla="*/ 7 h 493"/>
                  <a:gd name="T14" fmla="*/ 401 w 652"/>
                  <a:gd name="T15" fmla="*/ 61 h 493"/>
                  <a:gd name="T16" fmla="*/ 309 w 652"/>
                  <a:gd name="T17" fmla="*/ 112 h 493"/>
                  <a:gd name="T18" fmla="*/ 291 w 652"/>
                  <a:gd name="T19" fmla="*/ 115 h 493"/>
                  <a:gd name="T20" fmla="*/ 237 w 652"/>
                  <a:gd name="T21" fmla="*/ 110 h 493"/>
                  <a:gd name="T22" fmla="*/ 245 w 652"/>
                  <a:gd name="T23" fmla="*/ 168 h 493"/>
                  <a:gd name="T24" fmla="*/ 234 w 652"/>
                  <a:gd name="T25" fmla="*/ 198 h 493"/>
                  <a:gd name="T26" fmla="*/ 226 w 652"/>
                  <a:gd name="T27" fmla="*/ 196 h 493"/>
                  <a:gd name="T28" fmla="*/ 202 w 652"/>
                  <a:gd name="T29" fmla="*/ 224 h 493"/>
                  <a:gd name="T30" fmla="*/ 165 w 652"/>
                  <a:gd name="T31" fmla="*/ 234 h 493"/>
                  <a:gd name="T32" fmla="*/ 92 w 652"/>
                  <a:gd name="T33" fmla="*/ 253 h 493"/>
                  <a:gd name="T34" fmla="*/ 53 w 652"/>
                  <a:gd name="T35" fmla="*/ 247 h 493"/>
                  <a:gd name="T36" fmla="*/ 33 w 652"/>
                  <a:gd name="T37" fmla="*/ 240 h 493"/>
                  <a:gd name="T38" fmla="*/ 5 w 652"/>
                  <a:gd name="T39" fmla="*/ 284 h 493"/>
                  <a:gd name="T40" fmla="*/ 27 w 652"/>
                  <a:gd name="T41" fmla="*/ 303 h 493"/>
                  <a:gd name="T42" fmla="*/ 21 w 652"/>
                  <a:gd name="T43" fmla="*/ 356 h 493"/>
                  <a:gd name="T44" fmla="*/ 21 w 652"/>
                  <a:gd name="T45" fmla="*/ 367 h 493"/>
                  <a:gd name="T46" fmla="*/ 60 w 652"/>
                  <a:gd name="T47" fmla="*/ 417 h 493"/>
                  <a:gd name="T48" fmla="*/ 85 w 652"/>
                  <a:gd name="T49" fmla="*/ 443 h 493"/>
                  <a:gd name="T50" fmla="*/ 105 w 652"/>
                  <a:gd name="T51" fmla="*/ 490 h 493"/>
                  <a:gd name="T52" fmla="*/ 130 w 652"/>
                  <a:gd name="T53" fmla="*/ 493 h 493"/>
                  <a:gd name="T54" fmla="*/ 145 w 652"/>
                  <a:gd name="T55" fmla="*/ 466 h 493"/>
                  <a:gd name="T56" fmla="*/ 165 w 652"/>
                  <a:gd name="T57" fmla="*/ 468 h 493"/>
                  <a:gd name="T58" fmla="*/ 230 w 652"/>
                  <a:gd name="T59" fmla="*/ 465 h 493"/>
                  <a:gd name="T60" fmla="*/ 251 w 652"/>
                  <a:gd name="T61" fmla="*/ 480 h 493"/>
                  <a:gd name="T62" fmla="*/ 285 w 652"/>
                  <a:gd name="T63" fmla="*/ 480 h 493"/>
                  <a:gd name="T64" fmla="*/ 360 w 652"/>
                  <a:gd name="T65" fmla="*/ 470 h 493"/>
                  <a:gd name="T66" fmla="*/ 413 w 652"/>
                  <a:gd name="T67" fmla="*/ 472 h 493"/>
                  <a:gd name="T68" fmla="*/ 446 w 652"/>
                  <a:gd name="T69" fmla="*/ 484 h 493"/>
                  <a:gd name="T70" fmla="*/ 473 w 652"/>
                  <a:gd name="T71" fmla="*/ 491 h 493"/>
                  <a:gd name="T72" fmla="*/ 469 w 652"/>
                  <a:gd name="T73" fmla="*/ 470 h 493"/>
                  <a:gd name="T74" fmla="*/ 477 w 652"/>
                  <a:gd name="T75" fmla="*/ 460 h 493"/>
                  <a:gd name="T76" fmla="*/ 479 w 652"/>
                  <a:gd name="T77" fmla="*/ 446 h 493"/>
                  <a:gd name="T78" fmla="*/ 461 w 652"/>
                  <a:gd name="T79" fmla="*/ 428 h 493"/>
                  <a:gd name="T80" fmla="*/ 462 w 652"/>
                  <a:gd name="T81" fmla="*/ 414 h 493"/>
                  <a:gd name="T82" fmla="*/ 494 w 652"/>
                  <a:gd name="T83" fmla="*/ 396 h 493"/>
                  <a:gd name="T84" fmla="*/ 527 w 652"/>
                  <a:gd name="T85" fmla="*/ 390 h 493"/>
                  <a:gd name="T86" fmla="*/ 544 w 652"/>
                  <a:gd name="T87" fmla="*/ 375 h 493"/>
                  <a:gd name="T88" fmla="*/ 545 w 652"/>
                  <a:gd name="T89" fmla="*/ 367 h 493"/>
                  <a:gd name="T90" fmla="*/ 547 w 652"/>
                  <a:gd name="T91" fmla="*/ 343 h 493"/>
                  <a:gd name="T92" fmla="*/ 585 w 652"/>
                  <a:gd name="T93" fmla="*/ 314 h 493"/>
                  <a:gd name="T94" fmla="*/ 603 w 652"/>
                  <a:gd name="T95" fmla="*/ 302 h 493"/>
                  <a:gd name="T96" fmla="*/ 635 w 652"/>
                  <a:gd name="T97" fmla="*/ 294 h 493"/>
                  <a:gd name="T98" fmla="*/ 648 w 652"/>
                  <a:gd name="T99" fmla="*/ 281 h 493"/>
                  <a:gd name="T100" fmla="*/ 651 w 652"/>
                  <a:gd name="T101" fmla="*/ 266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2" h="493">
                    <a:moveTo>
                      <a:pt x="651" y="265"/>
                    </a:moveTo>
                    <a:cubicBezTo>
                      <a:pt x="652" y="265"/>
                      <a:pt x="652" y="265"/>
                      <a:pt x="652" y="265"/>
                    </a:cubicBezTo>
                    <a:cubicBezTo>
                      <a:pt x="652" y="265"/>
                      <a:pt x="652" y="265"/>
                      <a:pt x="652" y="265"/>
                    </a:cubicBezTo>
                    <a:cubicBezTo>
                      <a:pt x="652" y="264"/>
                      <a:pt x="652" y="264"/>
                      <a:pt x="652" y="264"/>
                    </a:cubicBezTo>
                    <a:cubicBezTo>
                      <a:pt x="639" y="228"/>
                      <a:pt x="639" y="228"/>
                      <a:pt x="639" y="228"/>
                    </a:cubicBezTo>
                    <a:cubicBezTo>
                      <a:pt x="631" y="222"/>
                      <a:pt x="631" y="222"/>
                      <a:pt x="631" y="222"/>
                    </a:cubicBezTo>
                    <a:cubicBezTo>
                      <a:pt x="631" y="221"/>
                      <a:pt x="631" y="221"/>
                      <a:pt x="631" y="221"/>
                    </a:cubicBezTo>
                    <a:cubicBezTo>
                      <a:pt x="629" y="206"/>
                      <a:pt x="629" y="206"/>
                      <a:pt x="629" y="206"/>
                    </a:cubicBezTo>
                    <a:cubicBezTo>
                      <a:pt x="613" y="204"/>
                      <a:pt x="613" y="204"/>
                      <a:pt x="613" y="204"/>
                    </a:cubicBezTo>
                    <a:cubicBezTo>
                      <a:pt x="612" y="204"/>
                      <a:pt x="612" y="204"/>
                      <a:pt x="612" y="204"/>
                    </a:cubicBezTo>
                    <a:cubicBezTo>
                      <a:pt x="611" y="204"/>
                      <a:pt x="611" y="204"/>
                      <a:pt x="611" y="204"/>
                    </a:cubicBezTo>
                    <a:cubicBezTo>
                      <a:pt x="611" y="203"/>
                      <a:pt x="611" y="203"/>
                      <a:pt x="611" y="203"/>
                    </a:cubicBezTo>
                    <a:cubicBezTo>
                      <a:pt x="611" y="202"/>
                      <a:pt x="611" y="202"/>
                      <a:pt x="611" y="202"/>
                    </a:cubicBezTo>
                    <a:cubicBezTo>
                      <a:pt x="611" y="202"/>
                      <a:pt x="611" y="202"/>
                      <a:pt x="611" y="202"/>
                    </a:cubicBezTo>
                    <a:cubicBezTo>
                      <a:pt x="609" y="196"/>
                      <a:pt x="604" y="190"/>
                      <a:pt x="596" y="184"/>
                    </a:cubicBezTo>
                    <a:cubicBezTo>
                      <a:pt x="591" y="180"/>
                      <a:pt x="587" y="178"/>
                      <a:pt x="583" y="177"/>
                    </a:cubicBezTo>
                    <a:cubicBezTo>
                      <a:pt x="581" y="176"/>
                      <a:pt x="578" y="174"/>
                      <a:pt x="576" y="173"/>
                    </a:cubicBezTo>
                    <a:cubicBezTo>
                      <a:pt x="571" y="169"/>
                      <a:pt x="553" y="166"/>
                      <a:pt x="521" y="166"/>
                    </a:cubicBezTo>
                    <a:cubicBezTo>
                      <a:pt x="520" y="166"/>
                      <a:pt x="520" y="166"/>
                      <a:pt x="520" y="166"/>
                    </a:cubicBezTo>
                    <a:cubicBezTo>
                      <a:pt x="520" y="166"/>
                      <a:pt x="520" y="166"/>
                      <a:pt x="520" y="166"/>
                    </a:cubicBezTo>
                    <a:cubicBezTo>
                      <a:pt x="516" y="160"/>
                      <a:pt x="516" y="160"/>
                      <a:pt x="516" y="160"/>
                    </a:cubicBezTo>
                    <a:cubicBezTo>
                      <a:pt x="515" y="156"/>
                      <a:pt x="513" y="153"/>
                      <a:pt x="513" y="150"/>
                    </a:cubicBezTo>
                    <a:cubicBezTo>
                      <a:pt x="513" y="145"/>
                      <a:pt x="518" y="131"/>
                      <a:pt x="529" y="107"/>
                    </a:cubicBezTo>
                    <a:cubicBezTo>
                      <a:pt x="524" y="90"/>
                      <a:pt x="524" y="90"/>
                      <a:pt x="524" y="90"/>
                    </a:cubicBezTo>
                    <a:cubicBezTo>
                      <a:pt x="524" y="90"/>
                      <a:pt x="524" y="90"/>
                      <a:pt x="524" y="90"/>
                    </a:cubicBezTo>
                    <a:cubicBezTo>
                      <a:pt x="518" y="62"/>
                      <a:pt x="518" y="62"/>
                      <a:pt x="518" y="62"/>
                    </a:cubicBezTo>
                    <a:cubicBezTo>
                      <a:pt x="517" y="58"/>
                      <a:pt x="510" y="54"/>
                      <a:pt x="498" y="50"/>
                    </a:cubicBezTo>
                    <a:cubicBezTo>
                      <a:pt x="496" y="50"/>
                      <a:pt x="493" y="49"/>
                      <a:pt x="491" y="47"/>
                    </a:cubicBezTo>
                    <a:cubicBezTo>
                      <a:pt x="487" y="45"/>
                      <a:pt x="483" y="42"/>
                      <a:pt x="482" y="37"/>
                    </a:cubicBezTo>
                    <a:cubicBezTo>
                      <a:pt x="479" y="32"/>
                      <a:pt x="475" y="28"/>
                      <a:pt x="470" y="25"/>
                    </a:cubicBezTo>
                    <a:cubicBezTo>
                      <a:pt x="469" y="25"/>
                      <a:pt x="469" y="25"/>
                      <a:pt x="469" y="25"/>
                    </a:cubicBezTo>
                    <a:cubicBezTo>
                      <a:pt x="469" y="24"/>
                      <a:pt x="469" y="24"/>
                      <a:pt x="469" y="24"/>
                    </a:cubicBezTo>
                    <a:cubicBezTo>
                      <a:pt x="464" y="0"/>
                      <a:pt x="464" y="0"/>
                      <a:pt x="464" y="0"/>
                    </a:cubicBezTo>
                    <a:cubicBezTo>
                      <a:pt x="445" y="2"/>
                      <a:pt x="445" y="2"/>
                      <a:pt x="445" y="2"/>
                    </a:cubicBezTo>
                    <a:cubicBezTo>
                      <a:pt x="443" y="7"/>
                      <a:pt x="443" y="7"/>
                      <a:pt x="443" y="7"/>
                    </a:cubicBezTo>
                    <a:cubicBezTo>
                      <a:pt x="441" y="15"/>
                      <a:pt x="438" y="19"/>
                      <a:pt x="435" y="19"/>
                    </a:cubicBezTo>
                    <a:cubicBezTo>
                      <a:pt x="423" y="23"/>
                      <a:pt x="423" y="23"/>
                      <a:pt x="423" y="23"/>
                    </a:cubicBezTo>
                    <a:cubicBezTo>
                      <a:pt x="415" y="26"/>
                      <a:pt x="411" y="29"/>
                      <a:pt x="408" y="33"/>
                    </a:cubicBezTo>
                    <a:cubicBezTo>
                      <a:pt x="407" y="34"/>
                      <a:pt x="406" y="39"/>
                      <a:pt x="405" y="46"/>
                    </a:cubicBezTo>
                    <a:cubicBezTo>
                      <a:pt x="404" y="53"/>
                      <a:pt x="403" y="58"/>
                      <a:pt x="401" y="61"/>
                    </a:cubicBezTo>
                    <a:cubicBezTo>
                      <a:pt x="399" y="66"/>
                      <a:pt x="395" y="70"/>
                      <a:pt x="389" y="72"/>
                    </a:cubicBezTo>
                    <a:cubicBezTo>
                      <a:pt x="379" y="76"/>
                      <a:pt x="361" y="70"/>
                      <a:pt x="337" y="52"/>
                    </a:cubicBezTo>
                    <a:cubicBezTo>
                      <a:pt x="304" y="94"/>
                      <a:pt x="304" y="94"/>
                      <a:pt x="304" y="94"/>
                    </a:cubicBezTo>
                    <a:cubicBezTo>
                      <a:pt x="308" y="112"/>
                      <a:pt x="308" y="112"/>
                      <a:pt x="308" y="112"/>
                    </a:cubicBezTo>
                    <a:cubicBezTo>
                      <a:pt x="309" y="112"/>
                      <a:pt x="309" y="112"/>
                      <a:pt x="309" y="112"/>
                    </a:cubicBezTo>
                    <a:cubicBezTo>
                      <a:pt x="309" y="112"/>
                      <a:pt x="309" y="112"/>
                      <a:pt x="309" y="112"/>
                    </a:cubicBezTo>
                    <a:cubicBezTo>
                      <a:pt x="308" y="113"/>
                      <a:pt x="308" y="113"/>
                      <a:pt x="308" y="113"/>
                    </a:cubicBezTo>
                    <a:cubicBezTo>
                      <a:pt x="308" y="113"/>
                      <a:pt x="308" y="113"/>
                      <a:pt x="308" y="113"/>
                    </a:cubicBezTo>
                    <a:cubicBezTo>
                      <a:pt x="307" y="116"/>
                      <a:pt x="304" y="117"/>
                      <a:pt x="301" y="118"/>
                    </a:cubicBezTo>
                    <a:cubicBezTo>
                      <a:pt x="298" y="118"/>
                      <a:pt x="295" y="117"/>
                      <a:pt x="291" y="115"/>
                    </a:cubicBezTo>
                    <a:cubicBezTo>
                      <a:pt x="288" y="112"/>
                      <a:pt x="279" y="110"/>
                      <a:pt x="264" y="110"/>
                    </a:cubicBezTo>
                    <a:cubicBezTo>
                      <a:pt x="257" y="109"/>
                      <a:pt x="257" y="109"/>
                      <a:pt x="257" y="109"/>
                    </a:cubicBezTo>
                    <a:cubicBezTo>
                      <a:pt x="257" y="109"/>
                      <a:pt x="257" y="109"/>
                      <a:pt x="257" y="109"/>
                    </a:cubicBezTo>
                    <a:cubicBezTo>
                      <a:pt x="247" y="108"/>
                      <a:pt x="247" y="108"/>
                      <a:pt x="247" y="108"/>
                    </a:cubicBezTo>
                    <a:cubicBezTo>
                      <a:pt x="237" y="110"/>
                      <a:pt x="237" y="110"/>
                      <a:pt x="237" y="110"/>
                    </a:cubicBezTo>
                    <a:cubicBezTo>
                      <a:pt x="241" y="117"/>
                      <a:pt x="241" y="117"/>
                      <a:pt x="241" y="117"/>
                    </a:cubicBezTo>
                    <a:cubicBezTo>
                      <a:pt x="245" y="122"/>
                      <a:pt x="247" y="126"/>
                      <a:pt x="247" y="128"/>
                    </a:cubicBezTo>
                    <a:cubicBezTo>
                      <a:pt x="242" y="154"/>
                      <a:pt x="242" y="154"/>
                      <a:pt x="242" y="154"/>
                    </a:cubicBezTo>
                    <a:cubicBezTo>
                      <a:pt x="244" y="168"/>
                      <a:pt x="244" y="168"/>
                      <a:pt x="244" y="168"/>
                    </a:cubicBezTo>
                    <a:cubicBezTo>
                      <a:pt x="245" y="168"/>
                      <a:pt x="245" y="168"/>
                      <a:pt x="245" y="168"/>
                    </a:cubicBezTo>
                    <a:cubicBezTo>
                      <a:pt x="245" y="168"/>
                      <a:pt x="245" y="168"/>
                      <a:pt x="245" y="168"/>
                    </a:cubicBezTo>
                    <a:cubicBezTo>
                      <a:pt x="244" y="168"/>
                      <a:pt x="244" y="168"/>
                      <a:pt x="244" y="168"/>
                    </a:cubicBezTo>
                    <a:cubicBezTo>
                      <a:pt x="244" y="168"/>
                      <a:pt x="244" y="168"/>
                      <a:pt x="244" y="168"/>
                    </a:cubicBezTo>
                    <a:cubicBezTo>
                      <a:pt x="236" y="194"/>
                      <a:pt x="236" y="194"/>
                      <a:pt x="236" y="194"/>
                    </a:cubicBezTo>
                    <a:cubicBezTo>
                      <a:pt x="236" y="197"/>
                      <a:pt x="235" y="198"/>
                      <a:pt x="234" y="198"/>
                    </a:cubicBezTo>
                    <a:cubicBezTo>
                      <a:pt x="233" y="198"/>
                      <a:pt x="233" y="198"/>
                      <a:pt x="233" y="198"/>
                    </a:cubicBezTo>
                    <a:cubicBezTo>
                      <a:pt x="233" y="197"/>
                      <a:pt x="233" y="197"/>
                      <a:pt x="233" y="197"/>
                    </a:cubicBezTo>
                    <a:cubicBezTo>
                      <a:pt x="232" y="195"/>
                      <a:pt x="232" y="195"/>
                      <a:pt x="232" y="195"/>
                    </a:cubicBezTo>
                    <a:cubicBezTo>
                      <a:pt x="231" y="192"/>
                      <a:pt x="230" y="190"/>
                      <a:pt x="229" y="191"/>
                    </a:cubicBezTo>
                    <a:cubicBezTo>
                      <a:pt x="228" y="191"/>
                      <a:pt x="227" y="193"/>
                      <a:pt x="226" y="196"/>
                    </a:cubicBezTo>
                    <a:cubicBezTo>
                      <a:pt x="225" y="204"/>
                      <a:pt x="220" y="210"/>
                      <a:pt x="213" y="216"/>
                    </a:cubicBezTo>
                    <a:cubicBezTo>
                      <a:pt x="206" y="222"/>
                      <a:pt x="206" y="222"/>
                      <a:pt x="206" y="222"/>
                    </a:cubicBezTo>
                    <a:cubicBezTo>
                      <a:pt x="203" y="224"/>
                      <a:pt x="203" y="224"/>
                      <a:pt x="203" y="224"/>
                    </a:cubicBezTo>
                    <a:cubicBezTo>
                      <a:pt x="203" y="224"/>
                      <a:pt x="203" y="224"/>
                      <a:pt x="203" y="224"/>
                    </a:cubicBezTo>
                    <a:cubicBezTo>
                      <a:pt x="202" y="224"/>
                      <a:pt x="202" y="224"/>
                      <a:pt x="202" y="224"/>
                    </a:cubicBezTo>
                    <a:cubicBezTo>
                      <a:pt x="176" y="224"/>
                      <a:pt x="176" y="224"/>
                      <a:pt x="176" y="224"/>
                    </a:cubicBezTo>
                    <a:cubicBezTo>
                      <a:pt x="166" y="234"/>
                      <a:pt x="166" y="234"/>
                      <a:pt x="166" y="234"/>
                    </a:cubicBezTo>
                    <a:cubicBezTo>
                      <a:pt x="166" y="234"/>
                      <a:pt x="166" y="234"/>
                      <a:pt x="166" y="234"/>
                    </a:cubicBezTo>
                    <a:cubicBezTo>
                      <a:pt x="165" y="234"/>
                      <a:pt x="165" y="234"/>
                      <a:pt x="165" y="234"/>
                    </a:cubicBezTo>
                    <a:cubicBezTo>
                      <a:pt x="165" y="234"/>
                      <a:pt x="165" y="234"/>
                      <a:pt x="165" y="234"/>
                    </a:cubicBezTo>
                    <a:cubicBezTo>
                      <a:pt x="137" y="230"/>
                      <a:pt x="137" y="230"/>
                      <a:pt x="137" y="230"/>
                    </a:cubicBezTo>
                    <a:cubicBezTo>
                      <a:pt x="133" y="234"/>
                      <a:pt x="128" y="236"/>
                      <a:pt x="124" y="235"/>
                    </a:cubicBezTo>
                    <a:cubicBezTo>
                      <a:pt x="120" y="234"/>
                      <a:pt x="113" y="236"/>
                      <a:pt x="103" y="239"/>
                    </a:cubicBezTo>
                    <a:cubicBezTo>
                      <a:pt x="92" y="252"/>
                      <a:pt x="92" y="252"/>
                      <a:pt x="92" y="252"/>
                    </a:cubicBezTo>
                    <a:cubicBezTo>
                      <a:pt x="92" y="253"/>
                      <a:pt x="92" y="253"/>
                      <a:pt x="92" y="253"/>
                    </a:cubicBezTo>
                    <a:cubicBezTo>
                      <a:pt x="74" y="254"/>
                      <a:pt x="74" y="254"/>
                      <a:pt x="74" y="254"/>
                    </a:cubicBezTo>
                    <a:cubicBezTo>
                      <a:pt x="74" y="239"/>
                      <a:pt x="74" y="239"/>
                      <a:pt x="74" y="239"/>
                    </a:cubicBezTo>
                    <a:cubicBezTo>
                      <a:pt x="63" y="239"/>
                      <a:pt x="63" y="239"/>
                      <a:pt x="63" y="239"/>
                    </a:cubicBezTo>
                    <a:cubicBezTo>
                      <a:pt x="61" y="245"/>
                      <a:pt x="61" y="245"/>
                      <a:pt x="61" y="245"/>
                    </a:cubicBezTo>
                    <a:cubicBezTo>
                      <a:pt x="53" y="247"/>
                      <a:pt x="53" y="247"/>
                      <a:pt x="53" y="247"/>
                    </a:cubicBezTo>
                    <a:cubicBezTo>
                      <a:pt x="52" y="247"/>
                      <a:pt x="52" y="247"/>
                      <a:pt x="52" y="247"/>
                    </a:cubicBezTo>
                    <a:cubicBezTo>
                      <a:pt x="52" y="247"/>
                      <a:pt x="52" y="247"/>
                      <a:pt x="52" y="247"/>
                    </a:cubicBezTo>
                    <a:cubicBezTo>
                      <a:pt x="51" y="247"/>
                      <a:pt x="51" y="247"/>
                      <a:pt x="51" y="247"/>
                    </a:cubicBezTo>
                    <a:cubicBezTo>
                      <a:pt x="51" y="247"/>
                      <a:pt x="51" y="247"/>
                      <a:pt x="51" y="247"/>
                    </a:cubicBezTo>
                    <a:cubicBezTo>
                      <a:pt x="46" y="244"/>
                      <a:pt x="39" y="241"/>
                      <a:pt x="33" y="240"/>
                    </a:cubicBezTo>
                    <a:cubicBezTo>
                      <a:pt x="29" y="240"/>
                      <a:pt x="25" y="242"/>
                      <a:pt x="19" y="248"/>
                    </a:cubicBezTo>
                    <a:cubicBezTo>
                      <a:pt x="12" y="254"/>
                      <a:pt x="7" y="259"/>
                      <a:pt x="5" y="264"/>
                    </a:cubicBezTo>
                    <a:cubicBezTo>
                      <a:pt x="6" y="264"/>
                      <a:pt x="7" y="266"/>
                      <a:pt x="7" y="268"/>
                    </a:cubicBezTo>
                    <a:cubicBezTo>
                      <a:pt x="7" y="271"/>
                      <a:pt x="8" y="274"/>
                      <a:pt x="8" y="277"/>
                    </a:cubicBezTo>
                    <a:cubicBezTo>
                      <a:pt x="7" y="280"/>
                      <a:pt x="6" y="282"/>
                      <a:pt x="5" y="284"/>
                    </a:cubicBezTo>
                    <a:cubicBezTo>
                      <a:pt x="3" y="285"/>
                      <a:pt x="1" y="288"/>
                      <a:pt x="0" y="295"/>
                    </a:cubicBezTo>
                    <a:cubicBezTo>
                      <a:pt x="7" y="299"/>
                      <a:pt x="7" y="299"/>
                      <a:pt x="7" y="299"/>
                    </a:cubicBezTo>
                    <a:cubicBezTo>
                      <a:pt x="15" y="290"/>
                      <a:pt x="15" y="290"/>
                      <a:pt x="15" y="290"/>
                    </a:cubicBezTo>
                    <a:cubicBezTo>
                      <a:pt x="27" y="302"/>
                      <a:pt x="27" y="302"/>
                      <a:pt x="27" y="302"/>
                    </a:cubicBezTo>
                    <a:cubicBezTo>
                      <a:pt x="27" y="303"/>
                      <a:pt x="27" y="303"/>
                      <a:pt x="27" y="303"/>
                    </a:cubicBezTo>
                    <a:cubicBezTo>
                      <a:pt x="29" y="325"/>
                      <a:pt x="29" y="325"/>
                      <a:pt x="29" y="325"/>
                    </a:cubicBezTo>
                    <a:cubicBezTo>
                      <a:pt x="29" y="326"/>
                      <a:pt x="29" y="326"/>
                      <a:pt x="29" y="326"/>
                    </a:cubicBezTo>
                    <a:cubicBezTo>
                      <a:pt x="29" y="326"/>
                      <a:pt x="29" y="326"/>
                      <a:pt x="29" y="326"/>
                    </a:cubicBezTo>
                    <a:cubicBezTo>
                      <a:pt x="22" y="356"/>
                      <a:pt x="22" y="356"/>
                      <a:pt x="22" y="356"/>
                    </a:cubicBezTo>
                    <a:cubicBezTo>
                      <a:pt x="21" y="356"/>
                      <a:pt x="21" y="356"/>
                      <a:pt x="21" y="356"/>
                    </a:cubicBezTo>
                    <a:cubicBezTo>
                      <a:pt x="11" y="356"/>
                      <a:pt x="5" y="356"/>
                      <a:pt x="3" y="358"/>
                    </a:cubicBezTo>
                    <a:cubicBezTo>
                      <a:pt x="3" y="360"/>
                      <a:pt x="7" y="363"/>
                      <a:pt x="14" y="368"/>
                    </a:cubicBezTo>
                    <a:cubicBezTo>
                      <a:pt x="20" y="367"/>
                      <a:pt x="20" y="367"/>
                      <a:pt x="20" y="367"/>
                    </a:cubicBezTo>
                    <a:cubicBezTo>
                      <a:pt x="21" y="367"/>
                      <a:pt x="21" y="367"/>
                      <a:pt x="21" y="367"/>
                    </a:cubicBezTo>
                    <a:cubicBezTo>
                      <a:pt x="21" y="367"/>
                      <a:pt x="21" y="367"/>
                      <a:pt x="21" y="367"/>
                    </a:cubicBezTo>
                    <a:cubicBezTo>
                      <a:pt x="35" y="380"/>
                      <a:pt x="35" y="380"/>
                      <a:pt x="35" y="380"/>
                    </a:cubicBezTo>
                    <a:cubicBezTo>
                      <a:pt x="40" y="384"/>
                      <a:pt x="39" y="392"/>
                      <a:pt x="33" y="403"/>
                    </a:cubicBezTo>
                    <a:cubicBezTo>
                      <a:pt x="35" y="416"/>
                      <a:pt x="35" y="416"/>
                      <a:pt x="35" y="416"/>
                    </a:cubicBezTo>
                    <a:cubicBezTo>
                      <a:pt x="40" y="417"/>
                      <a:pt x="40" y="417"/>
                      <a:pt x="40" y="417"/>
                    </a:cubicBezTo>
                    <a:cubicBezTo>
                      <a:pt x="60" y="417"/>
                      <a:pt x="60" y="417"/>
                      <a:pt x="60" y="417"/>
                    </a:cubicBezTo>
                    <a:cubicBezTo>
                      <a:pt x="50" y="426"/>
                      <a:pt x="50" y="426"/>
                      <a:pt x="50" y="426"/>
                    </a:cubicBezTo>
                    <a:cubicBezTo>
                      <a:pt x="56" y="430"/>
                      <a:pt x="56" y="430"/>
                      <a:pt x="56" y="430"/>
                    </a:cubicBezTo>
                    <a:cubicBezTo>
                      <a:pt x="56" y="430"/>
                      <a:pt x="56" y="430"/>
                      <a:pt x="56" y="430"/>
                    </a:cubicBezTo>
                    <a:cubicBezTo>
                      <a:pt x="64" y="434"/>
                      <a:pt x="64" y="434"/>
                      <a:pt x="64" y="434"/>
                    </a:cubicBezTo>
                    <a:cubicBezTo>
                      <a:pt x="85" y="443"/>
                      <a:pt x="85" y="443"/>
                      <a:pt x="85" y="443"/>
                    </a:cubicBezTo>
                    <a:cubicBezTo>
                      <a:pt x="86" y="444"/>
                      <a:pt x="86" y="444"/>
                      <a:pt x="86" y="444"/>
                    </a:cubicBezTo>
                    <a:cubicBezTo>
                      <a:pt x="87" y="444"/>
                      <a:pt x="87" y="444"/>
                      <a:pt x="87" y="444"/>
                    </a:cubicBezTo>
                    <a:cubicBezTo>
                      <a:pt x="89" y="476"/>
                      <a:pt x="89" y="476"/>
                      <a:pt x="89" y="476"/>
                    </a:cubicBezTo>
                    <a:cubicBezTo>
                      <a:pt x="89" y="483"/>
                      <a:pt x="94" y="488"/>
                      <a:pt x="103" y="491"/>
                    </a:cubicBezTo>
                    <a:cubicBezTo>
                      <a:pt x="105" y="490"/>
                      <a:pt x="105" y="490"/>
                      <a:pt x="105" y="490"/>
                    </a:cubicBezTo>
                    <a:cubicBezTo>
                      <a:pt x="105" y="490"/>
                      <a:pt x="105" y="490"/>
                      <a:pt x="105" y="490"/>
                    </a:cubicBezTo>
                    <a:cubicBezTo>
                      <a:pt x="106" y="490"/>
                      <a:pt x="106" y="490"/>
                      <a:pt x="106" y="490"/>
                    </a:cubicBezTo>
                    <a:cubicBezTo>
                      <a:pt x="128" y="493"/>
                      <a:pt x="128" y="493"/>
                      <a:pt x="128" y="493"/>
                    </a:cubicBezTo>
                    <a:cubicBezTo>
                      <a:pt x="130" y="493"/>
                      <a:pt x="130" y="493"/>
                      <a:pt x="130" y="493"/>
                    </a:cubicBezTo>
                    <a:cubicBezTo>
                      <a:pt x="130" y="493"/>
                      <a:pt x="130" y="493"/>
                      <a:pt x="130" y="493"/>
                    </a:cubicBezTo>
                    <a:cubicBezTo>
                      <a:pt x="130" y="492"/>
                      <a:pt x="130" y="492"/>
                      <a:pt x="130" y="492"/>
                    </a:cubicBezTo>
                    <a:cubicBezTo>
                      <a:pt x="133" y="488"/>
                      <a:pt x="134" y="484"/>
                      <a:pt x="134" y="484"/>
                    </a:cubicBezTo>
                    <a:cubicBezTo>
                      <a:pt x="134" y="483"/>
                      <a:pt x="134" y="483"/>
                      <a:pt x="134" y="483"/>
                    </a:cubicBezTo>
                    <a:cubicBezTo>
                      <a:pt x="134" y="479"/>
                      <a:pt x="135" y="476"/>
                      <a:pt x="139" y="474"/>
                    </a:cubicBezTo>
                    <a:cubicBezTo>
                      <a:pt x="142" y="471"/>
                      <a:pt x="144" y="469"/>
                      <a:pt x="145" y="466"/>
                    </a:cubicBezTo>
                    <a:cubicBezTo>
                      <a:pt x="145" y="466"/>
                      <a:pt x="145" y="466"/>
                      <a:pt x="145" y="466"/>
                    </a:cubicBezTo>
                    <a:cubicBezTo>
                      <a:pt x="147" y="462"/>
                      <a:pt x="151" y="462"/>
                      <a:pt x="157" y="464"/>
                    </a:cubicBezTo>
                    <a:cubicBezTo>
                      <a:pt x="158" y="464"/>
                      <a:pt x="158" y="464"/>
                      <a:pt x="158" y="464"/>
                    </a:cubicBezTo>
                    <a:cubicBezTo>
                      <a:pt x="158" y="464"/>
                      <a:pt x="158" y="464"/>
                      <a:pt x="158" y="464"/>
                    </a:cubicBezTo>
                    <a:cubicBezTo>
                      <a:pt x="165" y="468"/>
                      <a:pt x="165" y="468"/>
                      <a:pt x="165" y="468"/>
                    </a:cubicBezTo>
                    <a:cubicBezTo>
                      <a:pt x="191" y="473"/>
                      <a:pt x="191" y="473"/>
                      <a:pt x="191" y="473"/>
                    </a:cubicBezTo>
                    <a:cubicBezTo>
                      <a:pt x="206" y="472"/>
                      <a:pt x="206" y="472"/>
                      <a:pt x="206" y="472"/>
                    </a:cubicBezTo>
                    <a:cubicBezTo>
                      <a:pt x="217" y="467"/>
                      <a:pt x="217" y="467"/>
                      <a:pt x="217" y="467"/>
                    </a:cubicBezTo>
                    <a:cubicBezTo>
                      <a:pt x="219" y="464"/>
                      <a:pt x="221" y="463"/>
                      <a:pt x="222" y="462"/>
                    </a:cubicBezTo>
                    <a:cubicBezTo>
                      <a:pt x="224" y="462"/>
                      <a:pt x="227" y="462"/>
                      <a:pt x="230" y="465"/>
                    </a:cubicBezTo>
                    <a:cubicBezTo>
                      <a:pt x="232" y="466"/>
                      <a:pt x="232" y="466"/>
                      <a:pt x="232" y="466"/>
                    </a:cubicBezTo>
                    <a:cubicBezTo>
                      <a:pt x="233" y="467"/>
                      <a:pt x="235" y="470"/>
                      <a:pt x="236" y="474"/>
                    </a:cubicBezTo>
                    <a:cubicBezTo>
                      <a:pt x="244" y="480"/>
                      <a:pt x="244" y="480"/>
                      <a:pt x="244" y="480"/>
                    </a:cubicBezTo>
                    <a:cubicBezTo>
                      <a:pt x="250" y="480"/>
                      <a:pt x="250" y="480"/>
                      <a:pt x="250" y="480"/>
                    </a:cubicBezTo>
                    <a:cubicBezTo>
                      <a:pt x="251" y="480"/>
                      <a:pt x="251" y="480"/>
                      <a:pt x="251" y="480"/>
                    </a:cubicBezTo>
                    <a:cubicBezTo>
                      <a:pt x="251" y="480"/>
                      <a:pt x="251" y="480"/>
                      <a:pt x="251" y="480"/>
                    </a:cubicBezTo>
                    <a:cubicBezTo>
                      <a:pt x="252" y="480"/>
                      <a:pt x="252" y="480"/>
                      <a:pt x="252" y="480"/>
                    </a:cubicBezTo>
                    <a:cubicBezTo>
                      <a:pt x="260" y="484"/>
                      <a:pt x="260" y="484"/>
                      <a:pt x="260" y="484"/>
                    </a:cubicBezTo>
                    <a:cubicBezTo>
                      <a:pt x="276" y="482"/>
                      <a:pt x="276" y="482"/>
                      <a:pt x="276" y="482"/>
                    </a:cubicBezTo>
                    <a:cubicBezTo>
                      <a:pt x="285" y="480"/>
                      <a:pt x="285" y="480"/>
                      <a:pt x="285" y="480"/>
                    </a:cubicBezTo>
                    <a:cubicBezTo>
                      <a:pt x="307" y="482"/>
                      <a:pt x="307" y="482"/>
                      <a:pt x="307" y="482"/>
                    </a:cubicBezTo>
                    <a:cubicBezTo>
                      <a:pt x="317" y="479"/>
                      <a:pt x="317" y="479"/>
                      <a:pt x="317" y="479"/>
                    </a:cubicBezTo>
                    <a:cubicBezTo>
                      <a:pt x="329" y="474"/>
                      <a:pt x="329" y="474"/>
                      <a:pt x="329" y="474"/>
                    </a:cubicBezTo>
                    <a:cubicBezTo>
                      <a:pt x="331" y="472"/>
                      <a:pt x="334" y="471"/>
                      <a:pt x="338" y="470"/>
                    </a:cubicBezTo>
                    <a:cubicBezTo>
                      <a:pt x="360" y="470"/>
                      <a:pt x="360" y="470"/>
                      <a:pt x="360" y="470"/>
                    </a:cubicBezTo>
                    <a:cubicBezTo>
                      <a:pt x="368" y="467"/>
                      <a:pt x="368" y="467"/>
                      <a:pt x="368" y="467"/>
                    </a:cubicBezTo>
                    <a:cubicBezTo>
                      <a:pt x="371" y="465"/>
                      <a:pt x="374" y="464"/>
                      <a:pt x="377" y="464"/>
                    </a:cubicBezTo>
                    <a:cubicBezTo>
                      <a:pt x="389" y="464"/>
                      <a:pt x="389" y="464"/>
                      <a:pt x="389" y="464"/>
                    </a:cubicBezTo>
                    <a:cubicBezTo>
                      <a:pt x="395" y="468"/>
                      <a:pt x="395" y="468"/>
                      <a:pt x="395" y="468"/>
                    </a:cubicBezTo>
                    <a:cubicBezTo>
                      <a:pt x="413" y="472"/>
                      <a:pt x="413" y="472"/>
                      <a:pt x="413" y="472"/>
                    </a:cubicBezTo>
                    <a:cubicBezTo>
                      <a:pt x="415" y="472"/>
                      <a:pt x="417" y="474"/>
                      <a:pt x="421" y="478"/>
                    </a:cubicBezTo>
                    <a:cubicBezTo>
                      <a:pt x="429" y="482"/>
                      <a:pt x="429" y="482"/>
                      <a:pt x="429" y="482"/>
                    </a:cubicBezTo>
                    <a:cubicBezTo>
                      <a:pt x="429" y="483"/>
                      <a:pt x="429" y="483"/>
                      <a:pt x="429" y="483"/>
                    </a:cubicBezTo>
                    <a:cubicBezTo>
                      <a:pt x="446" y="484"/>
                      <a:pt x="446" y="484"/>
                      <a:pt x="446" y="484"/>
                    </a:cubicBezTo>
                    <a:cubicBezTo>
                      <a:pt x="446" y="484"/>
                      <a:pt x="446" y="484"/>
                      <a:pt x="446" y="484"/>
                    </a:cubicBezTo>
                    <a:cubicBezTo>
                      <a:pt x="446" y="484"/>
                      <a:pt x="446" y="484"/>
                      <a:pt x="446" y="484"/>
                    </a:cubicBezTo>
                    <a:cubicBezTo>
                      <a:pt x="454" y="488"/>
                      <a:pt x="454" y="488"/>
                      <a:pt x="454" y="488"/>
                    </a:cubicBezTo>
                    <a:cubicBezTo>
                      <a:pt x="464" y="490"/>
                      <a:pt x="464" y="490"/>
                      <a:pt x="464" y="490"/>
                    </a:cubicBezTo>
                    <a:cubicBezTo>
                      <a:pt x="464" y="490"/>
                      <a:pt x="464" y="490"/>
                      <a:pt x="464" y="490"/>
                    </a:cubicBezTo>
                    <a:cubicBezTo>
                      <a:pt x="473" y="491"/>
                      <a:pt x="473" y="491"/>
                      <a:pt x="473" y="491"/>
                    </a:cubicBezTo>
                    <a:cubicBezTo>
                      <a:pt x="475" y="486"/>
                      <a:pt x="475" y="486"/>
                      <a:pt x="475" y="486"/>
                    </a:cubicBezTo>
                    <a:cubicBezTo>
                      <a:pt x="471" y="478"/>
                      <a:pt x="471" y="478"/>
                      <a:pt x="471" y="478"/>
                    </a:cubicBezTo>
                    <a:cubicBezTo>
                      <a:pt x="470" y="470"/>
                      <a:pt x="470" y="470"/>
                      <a:pt x="470" y="470"/>
                    </a:cubicBezTo>
                    <a:cubicBezTo>
                      <a:pt x="470" y="470"/>
                      <a:pt x="470" y="470"/>
                      <a:pt x="470" y="470"/>
                    </a:cubicBezTo>
                    <a:cubicBezTo>
                      <a:pt x="469" y="470"/>
                      <a:pt x="469" y="470"/>
                      <a:pt x="469" y="470"/>
                    </a:cubicBezTo>
                    <a:cubicBezTo>
                      <a:pt x="471" y="468"/>
                      <a:pt x="471" y="468"/>
                      <a:pt x="471" y="468"/>
                    </a:cubicBezTo>
                    <a:cubicBezTo>
                      <a:pt x="476" y="461"/>
                      <a:pt x="476" y="461"/>
                      <a:pt x="476" y="461"/>
                    </a:cubicBezTo>
                    <a:cubicBezTo>
                      <a:pt x="476" y="460"/>
                      <a:pt x="476" y="460"/>
                      <a:pt x="476" y="460"/>
                    </a:cubicBezTo>
                    <a:cubicBezTo>
                      <a:pt x="476" y="460"/>
                      <a:pt x="476" y="460"/>
                      <a:pt x="476" y="460"/>
                    </a:cubicBezTo>
                    <a:cubicBezTo>
                      <a:pt x="477" y="460"/>
                      <a:pt x="477" y="460"/>
                      <a:pt x="477" y="460"/>
                    </a:cubicBezTo>
                    <a:cubicBezTo>
                      <a:pt x="477" y="460"/>
                      <a:pt x="477" y="460"/>
                      <a:pt x="477" y="460"/>
                    </a:cubicBezTo>
                    <a:cubicBezTo>
                      <a:pt x="482" y="456"/>
                      <a:pt x="482" y="456"/>
                      <a:pt x="482" y="456"/>
                    </a:cubicBezTo>
                    <a:cubicBezTo>
                      <a:pt x="482" y="456"/>
                      <a:pt x="482" y="456"/>
                      <a:pt x="482" y="456"/>
                    </a:cubicBezTo>
                    <a:cubicBezTo>
                      <a:pt x="481" y="454"/>
                      <a:pt x="481" y="454"/>
                      <a:pt x="481" y="454"/>
                    </a:cubicBezTo>
                    <a:cubicBezTo>
                      <a:pt x="479" y="446"/>
                      <a:pt x="479" y="446"/>
                      <a:pt x="479" y="446"/>
                    </a:cubicBezTo>
                    <a:cubicBezTo>
                      <a:pt x="479" y="444"/>
                      <a:pt x="477" y="444"/>
                      <a:pt x="475" y="442"/>
                    </a:cubicBezTo>
                    <a:cubicBezTo>
                      <a:pt x="475" y="442"/>
                      <a:pt x="475" y="442"/>
                      <a:pt x="475" y="442"/>
                    </a:cubicBezTo>
                    <a:cubicBezTo>
                      <a:pt x="469" y="436"/>
                      <a:pt x="469" y="436"/>
                      <a:pt x="469" y="436"/>
                    </a:cubicBezTo>
                    <a:cubicBezTo>
                      <a:pt x="461" y="429"/>
                      <a:pt x="461" y="429"/>
                      <a:pt x="461" y="429"/>
                    </a:cubicBezTo>
                    <a:cubicBezTo>
                      <a:pt x="461" y="428"/>
                      <a:pt x="461" y="428"/>
                      <a:pt x="461" y="428"/>
                    </a:cubicBezTo>
                    <a:cubicBezTo>
                      <a:pt x="460" y="428"/>
                      <a:pt x="460" y="428"/>
                      <a:pt x="460" y="428"/>
                    </a:cubicBezTo>
                    <a:cubicBezTo>
                      <a:pt x="461" y="428"/>
                      <a:pt x="461" y="428"/>
                      <a:pt x="461" y="428"/>
                    </a:cubicBezTo>
                    <a:cubicBezTo>
                      <a:pt x="461" y="427"/>
                      <a:pt x="461" y="427"/>
                      <a:pt x="461" y="427"/>
                    </a:cubicBezTo>
                    <a:cubicBezTo>
                      <a:pt x="462" y="419"/>
                      <a:pt x="462" y="419"/>
                      <a:pt x="462" y="419"/>
                    </a:cubicBezTo>
                    <a:cubicBezTo>
                      <a:pt x="462" y="414"/>
                      <a:pt x="462" y="414"/>
                      <a:pt x="462" y="414"/>
                    </a:cubicBezTo>
                    <a:cubicBezTo>
                      <a:pt x="458" y="404"/>
                      <a:pt x="458" y="404"/>
                      <a:pt x="458" y="404"/>
                    </a:cubicBezTo>
                    <a:cubicBezTo>
                      <a:pt x="467" y="402"/>
                      <a:pt x="467" y="402"/>
                      <a:pt x="467" y="402"/>
                    </a:cubicBezTo>
                    <a:cubicBezTo>
                      <a:pt x="472" y="398"/>
                      <a:pt x="472" y="398"/>
                      <a:pt x="472" y="398"/>
                    </a:cubicBezTo>
                    <a:cubicBezTo>
                      <a:pt x="483" y="398"/>
                      <a:pt x="483" y="398"/>
                      <a:pt x="483" y="398"/>
                    </a:cubicBezTo>
                    <a:cubicBezTo>
                      <a:pt x="494" y="396"/>
                      <a:pt x="494" y="396"/>
                      <a:pt x="494" y="396"/>
                    </a:cubicBezTo>
                    <a:cubicBezTo>
                      <a:pt x="495" y="396"/>
                      <a:pt x="495" y="396"/>
                      <a:pt x="495" y="396"/>
                    </a:cubicBezTo>
                    <a:cubicBezTo>
                      <a:pt x="502" y="397"/>
                      <a:pt x="502" y="397"/>
                      <a:pt x="502" y="397"/>
                    </a:cubicBezTo>
                    <a:cubicBezTo>
                      <a:pt x="511" y="394"/>
                      <a:pt x="511" y="394"/>
                      <a:pt x="511" y="394"/>
                    </a:cubicBezTo>
                    <a:cubicBezTo>
                      <a:pt x="521" y="392"/>
                      <a:pt x="521" y="392"/>
                      <a:pt x="521" y="392"/>
                    </a:cubicBezTo>
                    <a:cubicBezTo>
                      <a:pt x="527" y="390"/>
                      <a:pt x="527" y="390"/>
                      <a:pt x="527" y="390"/>
                    </a:cubicBezTo>
                    <a:cubicBezTo>
                      <a:pt x="528" y="390"/>
                      <a:pt x="528" y="390"/>
                      <a:pt x="528" y="390"/>
                    </a:cubicBezTo>
                    <a:cubicBezTo>
                      <a:pt x="545" y="386"/>
                      <a:pt x="545" y="386"/>
                      <a:pt x="545" y="386"/>
                    </a:cubicBezTo>
                    <a:cubicBezTo>
                      <a:pt x="548" y="384"/>
                      <a:pt x="548" y="384"/>
                      <a:pt x="548" y="384"/>
                    </a:cubicBezTo>
                    <a:cubicBezTo>
                      <a:pt x="547" y="380"/>
                      <a:pt x="547" y="380"/>
                      <a:pt x="547" y="380"/>
                    </a:cubicBezTo>
                    <a:cubicBezTo>
                      <a:pt x="544" y="375"/>
                      <a:pt x="544" y="375"/>
                      <a:pt x="544" y="375"/>
                    </a:cubicBezTo>
                    <a:cubicBezTo>
                      <a:pt x="544" y="374"/>
                      <a:pt x="544" y="374"/>
                      <a:pt x="544" y="374"/>
                    </a:cubicBezTo>
                    <a:cubicBezTo>
                      <a:pt x="543" y="374"/>
                      <a:pt x="543" y="374"/>
                      <a:pt x="543" y="374"/>
                    </a:cubicBezTo>
                    <a:cubicBezTo>
                      <a:pt x="543" y="374"/>
                      <a:pt x="543" y="374"/>
                      <a:pt x="543" y="374"/>
                    </a:cubicBezTo>
                    <a:cubicBezTo>
                      <a:pt x="544" y="368"/>
                      <a:pt x="544" y="368"/>
                      <a:pt x="544" y="368"/>
                    </a:cubicBezTo>
                    <a:cubicBezTo>
                      <a:pt x="545" y="367"/>
                      <a:pt x="545" y="367"/>
                      <a:pt x="545" y="367"/>
                    </a:cubicBezTo>
                    <a:cubicBezTo>
                      <a:pt x="545" y="359"/>
                      <a:pt x="545" y="359"/>
                      <a:pt x="545" y="359"/>
                    </a:cubicBezTo>
                    <a:cubicBezTo>
                      <a:pt x="543" y="352"/>
                      <a:pt x="543" y="352"/>
                      <a:pt x="543" y="352"/>
                    </a:cubicBezTo>
                    <a:cubicBezTo>
                      <a:pt x="543" y="352"/>
                      <a:pt x="543" y="352"/>
                      <a:pt x="543" y="352"/>
                    </a:cubicBezTo>
                    <a:cubicBezTo>
                      <a:pt x="543" y="351"/>
                      <a:pt x="543" y="351"/>
                      <a:pt x="543" y="351"/>
                    </a:cubicBezTo>
                    <a:cubicBezTo>
                      <a:pt x="547" y="343"/>
                      <a:pt x="547" y="343"/>
                      <a:pt x="547" y="343"/>
                    </a:cubicBezTo>
                    <a:cubicBezTo>
                      <a:pt x="549" y="340"/>
                      <a:pt x="551" y="338"/>
                      <a:pt x="553" y="338"/>
                    </a:cubicBezTo>
                    <a:cubicBezTo>
                      <a:pt x="563" y="338"/>
                      <a:pt x="563" y="338"/>
                      <a:pt x="563" y="338"/>
                    </a:cubicBezTo>
                    <a:cubicBezTo>
                      <a:pt x="565" y="338"/>
                      <a:pt x="567" y="338"/>
                      <a:pt x="569" y="336"/>
                    </a:cubicBezTo>
                    <a:cubicBezTo>
                      <a:pt x="585" y="315"/>
                      <a:pt x="585" y="315"/>
                      <a:pt x="585" y="315"/>
                    </a:cubicBezTo>
                    <a:cubicBezTo>
                      <a:pt x="585" y="314"/>
                      <a:pt x="585" y="314"/>
                      <a:pt x="585" y="314"/>
                    </a:cubicBezTo>
                    <a:cubicBezTo>
                      <a:pt x="585" y="314"/>
                      <a:pt x="585" y="314"/>
                      <a:pt x="585" y="314"/>
                    </a:cubicBezTo>
                    <a:cubicBezTo>
                      <a:pt x="593" y="307"/>
                      <a:pt x="593" y="307"/>
                      <a:pt x="593" y="307"/>
                    </a:cubicBezTo>
                    <a:cubicBezTo>
                      <a:pt x="594" y="306"/>
                      <a:pt x="594" y="306"/>
                      <a:pt x="594" y="306"/>
                    </a:cubicBezTo>
                    <a:cubicBezTo>
                      <a:pt x="597" y="306"/>
                      <a:pt x="599" y="304"/>
                      <a:pt x="601" y="304"/>
                    </a:cubicBezTo>
                    <a:cubicBezTo>
                      <a:pt x="603" y="302"/>
                      <a:pt x="603" y="302"/>
                      <a:pt x="603" y="302"/>
                    </a:cubicBezTo>
                    <a:cubicBezTo>
                      <a:pt x="605" y="298"/>
                      <a:pt x="608" y="296"/>
                      <a:pt x="609" y="296"/>
                    </a:cubicBezTo>
                    <a:cubicBezTo>
                      <a:pt x="623" y="299"/>
                      <a:pt x="623" y="299"/>
                      <a:pt x="623" y="299"/>
                    </a:cubicBezTo>
                    <a:cubicBezTo>
                      <a:pt x="635" y="294"/>
                      <a:pt x="635" y="294"/>
                      <a:pt x="635" y="294"/>
                    </a:cubicBezTo>
                    <a:cubicBezTo>
                      <a:pt x="635" y="294"/>
                      <a:pt x="635" y="294"/>
                      <a:pt x="635" y="294"/>
                    </a:cubicBezTo>
                    <a:cubicBezTo>
                      <a:pt x="635" y="294"/>
                      <a:pt x="635" y="294"/>
                      <a:pt x="635" y="294"/>
                    </a:cubicBezTo>
                    <a:cubicBezTo>
                      <a:pt x="635" y="294"/>
                      <a:pt x="635" y="294"/>
                      <a:pt x="635" y="294"/>
                    </a:cubicBezTo>
                    <a:cubicBezTo>
                      <a:pt x="635" y="294"/>
                      <a:pt x="635" y="294"/>
                      <a:pt x="635" y="294"/>
                    </a:cubicBezTo>
                    <a:cubicBezTo>
                      <a:pt x="642" y="293"/>
                      <a:pt x="642" y="293"/>
                      <a:pt x="642" y="293"/>
                    </a:cubicBezTo>
                    <a:cubicBezTo>
                      <a:pt x="648" y="290"/>
                      <a:pt x="648" y="290"/>
                      <a:pt x="648" y="290"/>
                    </a:cubicBezTo>
                    <a:cubicBezTo>
                      <a:pt x="648" y="281"/>
                      <a:pt x="648" y="281"/>
                      <a:pt x="648" y="281"/>
                    </a:cubicBezTo>
                    <a:cubicBezTo>
                      <a:pt x="649" y="270"/>
                      <a:pt x="649" y="270"/>
                      <a:pt x="649" y="270"/>
                    </a:cubicBezTo>
                    <a:cubicBezTo>
                      <a:pt x="649" y="269"/>
                      <a:pt x="649" y="269"/>
                      <a:pt x="649" y="269"/>
                    </a:cubicBezTo>
                    <a:cubicBezTo>
                      <a:pt x="649" y="269"/>
                      <a:pt x="649" y="269"/>
                      <a:pt x="649" y="269"/>
                    </a:cubicBezTo>
                    <a:cubicBezTo>
                      <a:pt x="649" y="269"/>
                      <a:pt x="649" y="269"/>
                      <a:pt x="649" y="269"/>
                    </a:cubicBezTo>
                    <a:cubicBezTo>
                      <a:pt x="651" y="266"/>
                      <a:pt x="651" y="266"/>
                      <a:pt x="651" y="266"/>
                    </a:cubicBezTo>
                    <a:lnTo>
                      <a:pt x="651" y="2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îṣḻiḑe"/>
              <p:cNvSpPr/>
              <p:nvPr/>
            </p:nvSpPr>
            <p:spPr bwMode="auto">
              <a:xfrm>
                <a:off x="1951" y="1865"/>
                <a:ext cx="961" cy="689"/>
              </a:xfrm>
              <a:custGeom>
                <a:avLst/>
                <a:gdLst>
                  <a:gd name="T0" fmla="*/ 241 w 406"/>
                  <a:gd name="T1" fmla="*/ 29 h 291"/>
                  <a:gd name="T2" fmla="*/ 228 w 406"/>
                  <a:gd name="T3" fmla="*/ 42 h 291"/>
                  <a:gd name="T4" fmla="*/ 190 w 406"/>
                  <a:gd name="T5" fmla="*/ 14 h 291"/>
                  <a:gd name="T6" fmla="*/ 178 w 406"/>
                  <a:gd name="T7" fmla="*/ 9 h 291"/>
                  <a:gd name="T8" fmla="*/ 144 w 406"/>
                  <a:gd name="T9" fmla="*/ 2 h 291"/>
                  <a:gd name="T10" fmla="*/ 114 w 406"/>
                  <a:gd name="T11" fmla="*/ 5 h 291"/>
                  <a:gd name="T12" fmla="*/ 98 w 406"/>
                  <a:gd name="T13" fmla="*/ 10 h 291"/>
                  <a:gd name="T14" fmla="*/ 72 w 406"/>
                  <a:gd name="T15" fmla="*/ 13 h 291"/>
                  <a:gd name="T16" fmla="*/ 41 w 406"/>
                  <a:gd name="T17" fmla="*/ 20 h 291"/>
                  <a:gd name="T18" fmla="*/ 49 w 406"/>
                  <a:gd name="T19" fmla="*/ 45 h 291"/>
                  <a:gd name="T20" fmla="*/ 62 w 406"/>
                  <a:gd name="T21" fmla="*/ 65 h 291"/>
                  <a:gd name="T22" fmla="*/ 52 w 406"/>
                  <a:gd name="T23" fmla="*/ 89 h 291"/>
                  <a:gd name="T24" fmla="*/ 56 w 406"/>
                  <a:gd name="T25" fmla="*/ 102 h 291"/>
                  <a:gd name="T26" fmla="*/ 30 w 406"/>
                  <a:gd name="T27" fmla="*/ 105 h 291"/>
                  <a:gd name="T28" fmla="*/ 10 w 406"/>
                  <a:gd name="T29" fmla="*/ 121 h 291"/>
                  <a:gd name="T30" fmla="*/ 2 w 406"/>
                  <a:gd name="T31" fmla="*/ 136 h 291"/>
                  <a:gd name="T32" fmla="*/ 5 w 406"/>
                  <a:gd name="T33" fmla="*/ 169 h 291"/>
                  <a:gd name="T34" fmla="*/ 8 w 406"/>
                  <a:gd name="T35" fmla="*/ 197 h 291"/>
                  <a:gd name="T36" fmla="*/ 38 w 406"/>
                  <a:gd name="T37" fmla="*/ 209 h 291"/>
                  <a:gd name="T38" fmla="*/ 50 w 406"/>
                  <a:gd name="T39" fmla="*/ 217 h 291"/>
                  <a:gd name="T40" fmla="*/ 63 w 406"/>
                  <a:gd name="T41" fmla="*/ 229 h 291"/>
                  <a:gd name="T42" fmla="*/ 93 w 406"/>
                  <a:gd name="T43" fmla="*/ 241 h 291"/>
                  <a:gd name="T44" fmla="*/ 136 w 406"/>
                  <a:gd name="T45" fmla="*/ 250 h 291"/>
                  <a:gd name="T46" fmla="*/ 158 w 406"/>
                  <a:gd name="T47" fmla="*/ 256 h 291"/>
                  <a:gd name="T48" fmla="*/ 170 w 406"/>
                  <a:gd name="T49" fmla="*/ 268 h 291"/>
                  <a:gd name="T50" fmla="*/ 174 w 406"/>
                  <a:gd name="T51" fmla="*/ 277 h 291"/>
                  <a:gd name="T52" fmla="*/ 183 w 406"/>
                  <a:gd name="T53" fmla="*/ 289 h 291"/>
                  <a:gd name="T54" fmla="*/ 195 w 406"/>
                  <a:gd name="T55" fmla="*/ 284 h 291"/>
                  <a:gd name="T56" fmla="*/ 210 w 406"/>
                  <a:gd name="T57" fmla="*/ 279 h 291"/>
                  <a:gd name="T58" fmla="*/ 222 w 406"/>
                  <a:gd name="T59" fmla="*/ 276 h 291"/>
                  <a:gd name="T60" fmla="*/ 226 w 406"/>
                  <a:gd name="T61" fmla="*/ 261 h 291"/>
                  <a:gd name="T62" fmla="*/ 242 w 406"/>
                  <a:gd name="T63" fmla="*/ 235 h 291"/>
                  <a:gd name="T64" fmla="*/ 239 w 406"/>
                  <a:gd name="T65" fmla="*/ 210 h 291"/>
                  <a:gd name="T66" fmla="*/ 246 w 406"/>
                  <a:gd name="T67" fmla="*/ 203 h 291"/>
                  <a:gd name="T68" fmla="*/ 278 w 406"/>
                  <a:gd name="T69" fmla="*/ 213 h 291"/>
                  <a:gd name="T70" fmla="*/ 284 w 406"/>
                  <a:gd name="T71" fmla="*/ 231 h 291"/>
                  <a:gd name="T72" fmla="*/ 299 w 406"/>
                  <a:gd name="T73" fmla="*/ 249 h 291"/>
                  <a:gd name="T74" fmla="*/ 325 w 406"/>
                  <a:gd name="T75" fmla="*/ 259 h 291"/>
                  <a:gd name="T76" fmla="*/ 332 w 406"/>
                  <a:gd name="T77" fmla="*/ 261 h 291"/>
                  <a:gd name="T78" fmla="*/ 350 w 406"/>
                  <a:gd name="T79" fmla="*/ 254 h 291"/>
                  <a:gd name="T80" fmla="*/ 361 w 406"/>
                  <a:gd name="T81" fmla="*/ 236 h 291"/>
                  <a:gd name="T82" fmla="*/ 346 w 406"/>
                  <a:gd name="T83" fmla="*/ 229 h 291"/>
                  <a:gd name="T84" fmla="*/ 367 w 406"/>
                  <a:gd name="T85" fmla="*/ 203 h 291"/>
                  <a:gd name="T86" fmla="*/ 376 w 406"/>
                  <a:gd name="T87" fmla="*/ 175 h 291"/>
                  <a:gd name="T88" fmla="*/ 402 w 406"/>
                  <a:gd name="T89" fmla="*/ 145 h 291"/>
                  <a:gd name="T90" fmla="*/ 400 w 406"/>
                  <a:gd name="T91" fmla="*/ 127 h 291"/>
                  <a:gd name="T92" fmla="*/ 382 w 406"/>
                  <a:gd name="T93" fmla="*/ 84 h 291"/>
                  <a:gd name="T94" fmla="*/ 368 w 406"/>
                  <a:gd name="T95" fmla="*/ 79 h 291"/>
                  <a:gd name="T96" fmla="*/ 336 w 406"/>
                  <a:gd name="T97" fmla="*/ 50 h 291"/>
                  <a:gd name="T98" fmla="*/ 328 w 406"/>
                  <a:gd name="T99" fmla="*/ 53 h 291"/>
                  <a:gd name="T100" fmla="*/ 308 w 406"/>
                  <a:gd name="T101" fmla="*/ 39 h 291"/>
                  <a:gd name="T102" fmla="*/ 281 w 406"/>
                  <a:gd name="T103" fmla="*/ 25 h 291"/>
                  <a:gd name="T104" fmla="*/ 272 w 406"/>
                  <a:gd name="T105" fmla="*/ 27 h 291"/>
                  <a:gd name="T106" fmla="*/ 242 w 406"/>
                  <a:gd name="T107" fmla="*/ 1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06" h="291">
                    <a:moveTo>
                      <a:pt x="242" y="15"/>
                    </a:moveTo>
                    <a:cubicBezTo>
                      <a:pt x="238" y="18"/>
                      <a:pt x="238" y="18"/>
                      <a:pt x="238" y="18"/>
                    </a:cubicBezTo>
                    <a:cubicBezTo>
                      <a:pt x="238" y="19"/>
                      <a:pt x="239" y="23"/>
                      <a:pt x="240" y="28"/>
                    </a:cubicBezTo>
                    <a:cubicBezTo>
                      <a:pt x="240" y="29"/>
                      <a:pt x="240" y="29"/>
                      <a:pt x="240" y="29"/>
                    </a:cubicBezTo>
                    <a:cubicBezTo>
                      <a:pt x="241" y="29"/>
                      <a:pt x="241" y="29"/>
                      <a:pt x="241" y="29"/>
                    </a:cubicBezTo>
                    <a:cubicBezTo>
                      <a:pt x="240" y="29"/>
                      <a:pt x="240" y="29"/>
                      <a:pt x="240" y="29"/>
                    </a:cubicBezTo>
                    <a:cubicBezTo>
                      <a:pt x="236" y="39"/>
                      <a:pt x="236" y="39"/>
                      <a:pt x="236" y="39"/>
                    </a:cubicBezTo>
                    <a:cubicBezTo>
                      <a:pt x="230" y="41"/>
                      <a:pt x="230" y="41"/>
                      <a:pt x="230" y="41"/>
                    </a:cubicBezTo>
                    <a:cubicBezTo>
                      <a:pt x="229" y="42"/>
                      <a:pt x="229" y="42"/>
                      <a:pt x="229" y="42"/>
                    </a:cubicBezTo>
                    <a:cubicBezTo>
                      <a:pt x="228" y="42"/>
                      <a:pt x="228" y="42"/>
                      <a:pt x="228" y="42"/>
                    </a:cubicBezTo>
                    <a:cubicBezTo>
                      <a:pt x="218" y="37"/>
                      <a:pt x="218" y="37"/>
                      <a:pt x="218" y="37"/>
                    </a:cubicBezTo>
                    <a:cubicBezTo>
                      <a:pt x="218" y="37"/>
                      <a:pt x="218" y="37"/>
                      <a:pt x="218" y="37"/>
                    </a:cubicBezTo>
                    <a:cubicBezTo>
                      <a:pt x="218" y="37"/>
                      <a:pt x="218" y="37"/>
                      <a:pt x="218" y="37"/>
                    </a:cubicBezTo>
                    <a:cubicBezTo>
                      <a:pt x="198" y="19"/>
                      <a:pt x="198" y="19"/>
                      <a:pt x="198" y="19"/>
                    </a:cubicBezTo>
                    <a:cubicBezTo>
                      <a:pt x="190" y="14"/>
                      <a:pt x="190" y="14"/>
                      <a:pt x="190" y="14"/>
                    </a:cubicBezTo>
                    <a:cubicBezTo>
                      <a:pt x="178" y="10"/>
                      <a:pt x="178" y="10"/>
                      <a:pt x="178" y="10"/>
                    </a:cubicBezTo>
                    <a:cubicBezTo>
                      <a:pt x="178" y="9"/>
                      <a:pt x="178" y="9"/>
                      <a:pt x="178" y="9"/>
                    </a:cubicBezTo>
                    <a:cubicBezTo>
                      <a:pt x="178" y="9"/>
                      <a:pt x="178" y="9"/>
                      <a:pt x="178" y="9"/>
                    </a:cubicBezTo>
                    <a:cubicBezTo>
                      <a:pt x="178" y="9"/>
                      <a:pt x="178" y="9"/>
                      <a:pt x="178" y="9"/>
                    </a:cubicBezTo>
                    <a:cubicBezTo>
                      <a:pt x="178" y="9"/>
                      <a:pt x="178" y="9"/>
                      <a:pt x="178" y="9"/>
                    </a:cubicBezTo>
                    <a:cubicBezTo>
                      <a:pt x="172" y="5"/>
                      <a:pt x="172" y="5"/>
                      <a:pt x="172" y="5"/>
                    </a:cubicBezTo>
                    <a:cubicBezTo>
                      <a:pt x="162" y="2"/>
                      <a:pt x="162" y="2"/>
                      <a:pt x="162" y="2"/>
                    </a:cubicBezTo>
                    <a:cubicBezTo>
                      <a:pt x="157" y="3"/>
                      <a:pt x="157" y="3"/>
                      <a:pt x="157" y="3"/>
                    </a:cubicBezTo>
                    <a:cubicBezTo>
                      <a:pt x="156" y="3"/>
                      <a:pt x="156" y="3"/>
                      <a:pt x="156" y="3"/>
                    </a:cubicBezTo>
                    <a:cubicBezTo>
                      <a:pt x="144" y="2"/>
                      <a:pt x="144" y="2"/>
                      <a:pt x="144" y="2"/>
                    </a:cubicBezTo>
                    <a:cubicBezTo>
                      <a:pt x="143" y="2"/>
                      <a:pt x="143" y="2"/>
                      <a:pt x="143" y="2"/>
                    </a:cubicBezTo>
                    <a:cubicBezTo>
                      <a:pt x="134" y="0"/>
                      <a:pt x="134" y="0"/>
                      <a:pt x="134" y="0"/>
                    </a:cubicBezTo>
                    <a:cubicBezTo>
                      <a:pt x="128" y="0"/>
                      <a:pt x="128" y="0"/>
                      <a:pt x="128" y="0"/>
                    </a:cubicBezTo>
                    <a:cubicBezTo>
                      <a:pt x="124" y="3"/>
                      <a:pt x="124" y="3"/>
                      <a:pt x="124" y="3"/>
                    </a:cubicBezTo>
                    <a:cubicBezTo>
                      <a:pt x="122" y="4"/>
                      <a:pt x="118" y="5"/>
                      <a:pt x="114" y="5"/>
                    </a:cubicBezTo>
                    <a:cubicBezTo>
                      <a:pt x="106" y="7"/>
                      <a:pt x="106" y="7"/>
                      <a:pt x="106" y="7"/>
                    </a:cubicBezTo>
                    <a:cubicBezTo>
                      <a:pt x="99" y="9"/>
                      <a:pt x="99" y="9"/>
                      <a:pt x="99" y="9"/>
                    </a:cubicBezTo>
                    <a:cubicBezTo>
                      <a:pt x="98" y="10"/>
                      <a:pt x="98" y="10"/>
                      <a:pt x="98" y="10"/>
                    </a:cubicBezTo>
                    <a:cubicBezTo>
                      <a:pt x="98" y="10"/>
                      <a:pt x="98" y="10"/>
                      <a:pt x="98" y="10"/>
                    </a:cubicBezTo>
                    <a:cubicBezTo>
                      <a:pt x="98" y="10"/>
                      <a:pt x="98" y="10"/>
                      <a:pt x="98" y="10"/>
                    </a:cubicBezTo>
                    <a:cubicBezTo>
                      <a:pt x="90" y="11"/>
                      <a:pt x="90" y="11"/>
                      <a:pt x="90" y="11"/>
                    </a:cubicBezTo>
                    <a:cubicBezTo>
                      <a:pt x="80" y="14"/>
                      <a:pt x="80" y="14"/>
                      <a:pt x="80" y="14"/>
                    </a:cubicBezTo>
                    <a:cubicBezTo>
                      <a:pt x="80" y="14"/>
                      <a:pt x="80" y="14"/>
                      <a:pt x="80" y="14"/>
                    </a:cubicBezTo>
                    <a:cubicBezTo>
                      <a:pt x="79" y="14"/>
                      <a:pt x="79" y="14"/>
                      <a:pt x="79" y="14"/>
                    </a:cubicBezTo>
                    <a:cubicBezTo>
                      <a:pt x="72" y="13"/>
                      <a:pt x="72" y="13"/>
                      <a:pt x="72" y="13"/>
                    </a:cubicBezTo>
                    <a:cubicBezTo>
                      <a:pt x="60" y="15"/>
                      <a:pt x="60" y="15"/>
                      <a:pt x="60" y="15"/>
                    </a:cubicBezTo>
                    <a:cubicBezTo>
                      <a:pt x="50" y="15"/>
                      <a:pt x="50" y="15"/>
                      <a:pt x="50" y="15"/>
                    </a:cubicBezTo>
                    <a:cubicBezTo>
                      <a:pt x="46" y="19"/>
                      <a:pt x="46" y="19"/>
                      <a:pt x="46" y="19"/>
                    </a:cubicBezTo>
                    <a:cubicBezTo>
                      <a:pt x="46" y="19"/>
                      <a:pt x="46" y="19"/>
                      <a:pt x="46" y="19"/>
                    </a:cubicBezTo>
                    <a:cubicBezTo>
                      <a:pt x="41" y="20"/>
                      <a:pt x="41" y="20"/>
                      <a:pt x="41" y="20"/>
                    </a:cubicBezTo>
                    <a:cubicBezTo>
                      <a:pt x="43" y="25"/>
                      <a:pt x="43" y="25"/>
                      <a:pt x="43" y="25"/>
                    </a:cubicBezTo>
                    <a:cubicBezTo>
                      <a:pt x="43" y="33"/>
                      <a:pt x="43" y="33"/>
                      <a:pt x="43" y="33"/>
                    </a:cubicBezTo>
                    <a:cubicBezTo>
                      <a:pt x="42" y="39"/>
                      <a:pt x="42" y="39"/>
                      <a:pt x="42" y="39"/>
                    </a:cubicBezTo>
                    <a:cubicBezTo>
                      <a:pt x="49" y="45"/>
                      <a:pt x="49" y="45"/>
                      <a:pt x="49" y="45"/>
                    </a:cubicBezTo>
                    <a:cubicBezTo>
                      <a:pt x="49" y="45"/>
                      <a:pt x="49" y="45"/>
                      <a:pt x="49" y="45"/>
                    </a:cubicBezTo>
                    <a:cubicBezTo>
                      <a:pt x="49" y="45"/>
                      <a:pt x="49" y="45"/>
                      <a:pt x="49" y="45"/>
                    </a:cubicBezTo>
                    <a:cubicBezTo>
                      <a:pt x="49" y="45"/>
                      <a:pt x="49" y="45"/>
                      <a:pt x="49" y="45"/>
                    </a:cubicBezTo>
                    <a:cubicBezTo>
                      <a:pt x="55" y="51"/>
                      <a:pt x="55" y="51"/>
                      <a:pt x="55" y="51"/>
                    </a:cubicBezTo>
                    <a:cubicBezTo>
                      <a:pt x="58" y="54"/>
                      <a:pt x="60" y="56"/>
                      <a:pt x="60" y="59"/>
                    </a:cubicBezTo>
                    <a:cubicBezTo>
                      <a:pt x="62" y="65"/>
                      <a:pt x="62" y="65"/>
                      <a:pt x="62" y="65"/>
                    </a:cubicBezTo>
                    <a:cubicBezTo>
                      <a:pt x="65" y="71"/>
                      <a:pt x="65" y="71"/>
                      <a:pt x="65" y="71"/>
                    </a:cubicBezTo>
                    <a:cubicBezTo>
                      <a:pt x="64" y="71"/>
                      <a:pt x="64" y="71"/>
                      <a:pt x="64" y="71"/>
                    </a:cubicBezTo>
                    <a:cubicBezTo>
                      <a:pt x="56" y="77"/>
                      <a:pt x="56" y="77"/>
                      <a:pt x="56" y="77"/>
                    </a:cubicBezTo>
                    <a:cubicBezTo>
                      <a:pt x="51" y="83"/>
                      <a:pt x="51" y="83"/>
                      <a:pt x="51" y="83"/>
                    </a:cubicBezTo>
                    <a:cubicBezTo>
                      <a:pt x="52" y="89"/>
                      <a:pt x="52" y="89"/>
                      <a:pt x="52" y="89"/>
                    </a:cubicBezTo>
                    <a:cubicBezTo>
                      <a:pt x="56" y="98"/>
                      <a:pt x="56" y="98"/>
                      <a:pt x="56" y="98"/>
                    </a:cubicBezTo>
                    <a:cubicBezTo>
                      <a:pt x="56" y="99"/>
                      <a:pt x="56" y="99"/>
                      <a:pt x="56" y="99"/>
                    </a:cubicBezTo>
                    <a:cubicBezTo>
                      <a:pt x="56" y="99"/>
                      <a:pt x="56" y="99"/>
                      <a:pt x="56" y="99"/>
                    </a:cubicBezTo>
                    <a:cubicBezTo>
                      <a:pt x="56" y="99"/>
                      <a:pt x="56" y="99"/>
                      <a:pt x="56" y="99"/>
                    </a:cubicBezTo>
                    <a:cubicBezTo>
                      <a:pt x="56" y="102"/>
                      <a:pt x="56" y="102"/>
                      <a:pt x="56" y="102"/>
                    </a:cubicBezTo>
                    <a:cubicBezTo>
                      <a:pt x="55" y="104"/>
                      <a:pt x="54" y="106"/>
                      <a:pt x="53" y="107"/>
                    </a:cubicBezTo>
                    <a:cubicBezTo>
                      <a:pt x="50" y="109"/>
                      <a:pt x="46" y="109"/>
                      <a:pt x="40" y="107"/>
                    </a:cubicBezTo>
                    <a:cubicBezTo>
                      <a:pt x="30" y="105"/>
                      <a:pt x="30" y="105"/>
                      <a:pt x="30" y="105"/>
                    </a:cubicBezTo>
                    <a:cubicBezTo>
                      <a:pt x="30" y="105"/>
                      <a:pt x="30" y="105"/>
                      <a:pt x="30" y="105"/>
                    </a:cubicBezTo>
                    <a:cubicBezTo>
                      <a:pt x="30" y="105"/>
                      <a:pt x="30" y="105"/>
                      <a:pt x="30" y="105"/>
                    </a:cubicBezTo>
                    <a:cubicBezTo>
                      <a:pt x="29" y="105"/>
                      <a:pt x="29" y="105"/>
                      <a:pt x="29" y="105"/>
                    </a:cubicBezTo>
                    <a:cubicBezTo>
                      <a:pt x="22" y="101"/>
                      <a:pt x="22" y="101"/>
                      <a:pt x="22" y="101"/>
                    </a:cubicBezTo>
                    <a:cubicBezTo>
                      <a:pt x="10" y="101"/>
                      <a:pt x="10" y="101"/>
                      <a:pt x="10" y="101"/>
                    </a:cubicBezTo>
                    <a:cubicBezTo>
                      <a:pt x="11" y="101"/>
                      <a:pt x="11" y="101"/>
                      <a:pt x="11" y="101"/>
                    </a:cubicBezTo>
                    <a:cubicBezTo>
                      <a:pt x="10" y="121"/>
                      <a:pt x="10" y="121"/>
                      <a:pt x="10" y="121"/>
                    </a:cubicBezTo>
                    <a:cubicBezTo>
                      <a:pt x="9" y="124"/>
                      <a:pt x="7" y="125"/>
                      <a:pt x="4" y="125"/>
                    </a:cubicBezTo>
                    <a:cubicBezTo>
                      <a:pt x="3" y="126"/>
                      <a:pt x="2" y="127"/>
                      <a:pt x="3" y="131"/>
                    </a:cubicBezTo>
                    <a:cubicBezTo>
                      <a:pt x="3" y="131"/>
                      <a:pt x="3" y="131"/>
                      <a:pt x="3" y="131"/>
                    </a:cubicBezTo>
                    <a:cubicBezTo>
                      <a:pt x="2" y="131"/>
                      <a:pt x="2" y="131"/>
                      <a:pt x="2" y="131"/>
                    </a:cubicBezTo>
                    <a:cubicBezTo>
                      <a:pt x="2" y="136"/>
                      <a:pt x="2" y="136"/>
                      <a:pt x="2" y="136"/>
                    </a:cubicBezTo>
                    <a:cubicBezTo>
                      <a:pt x="4" y="139"/>
                      <a:pt x="6" y="141"/>
                      <a:pt x="7" y="142"/>
                    </a:cubicBezTo>
                    <a:cubicBezTo>
                      <a:pt x="9" y="152"/>
                      <a:pt x="9" y="152"/>
                      <a:pt x="9" y="152"/>
                    </a:cubicBezTo>
                    <a:cubicBezTo>
                      <a:pt x="9" y="155"/>
                      <a:pt x="9" y="155"/>
                      <a:pt x="9" y="155"/>
                    </a:cubicBezTo>
                    <a:cubicBezTo>
                      <a:pt x="9" y="157"/>
                      <a:pt x="8" y="159"/>
                      <a:pt x="8" y="161"/>
                    </a:cubicBezTo>
                    <a:cubicBezTo>
                      <a:pt x="5" y="169"/>
                      <a:pt x="5" y="169"/>
                      <a:pt x="5" y="169"/>
                    </a:cubicBezTo>
                    <a:cubicBezTo>
                      <a:pt x="0" y="179"/>
                      <a:pt x="0" y="179"/>
                      <a:pt x="0" y="179"/>
                    </a:cubicBezTo>
                    <a:cubicBezTo>
                      <a:pt x="0" y="181"/>
                      <a:pt x="0" y="181"/>
                      <a:pt x="0" y="181"/>
                    </a:cubicBezTo>
                    <a:cubicBezTo>
                      <a:pt x="0" y="185"/>
                      <a:pt x="0" y="185"/>
                      <a:pt x="0" y="185"/>
                    </a:cubicBezTo>
                    <a:cubicBezTo>
                      <a:pt x="6" y="192"/>
                      <a:pt x="6" y="192"/>
                      <a:pt x="6" y="192"/>
                    </a:cubicBezTo>
                    <a:cubicBezTo>
                      <a:pt x="7" y="194"/>
                      <a:pt x="8" y="195"/>
                      <a:pt x="8" y="197"/>
                    </a:cubicBezTo>
                    <a:cubicBezTo>
                      <a:pt x="13" y="203"/>
                      <a:pt x="13" y="203"/>
                      <a:pt x="13" y="203"/>
                    </a:cubicBezTo>
                    <a:cubicBezTo>
                      <a:pt x="20" y="211"/>
                      <a:pt x="20" y="211"/>
                      <a:pt x="20" y="211"/>
                    </a:cubicBezTo>
                    <a:cubicBezTo>
                      <a:pt x="23" y="214"/>
                      <a:pt x="25" y="215"/>
                      <a:pt x="26" y="215"/>
                    </a:cubicBezTo>
                    <a:cubicBezTo>
                      <a:pt x="34" y="211"/>
                      <a:pt x="34" y="211"/>
                      <a:pt x="34" y="211"/>
                    </a:cubicBezTo>
                    <a:cubicBezTo>
                      <a:pt x="35" y="209"/>
                      <a:pt x="36" y="209"/>
                      <a:pt x="38" y="209"/>
                    </a:cubicBezTo>
                    <a:cubicBezTo>
                      <a:pt x="40" y="209"/>
                      <a:pt x="42" y="210"/>
                      <a:pt x="46" y="212"/>
                    </a:cubicBezTo>
                    <a:cubicBezTo>
                      <a:pt x="46" y="212"/>
                      <a:pt x="46" y="212"/>
                      <a:pt x="46" y="212"/>
                    </a:cubicBezTo>
                    <a:cubicBezTo>
                      <a:pt x="46" y="212"/>
                      <a:pt x="46" y="212"/>
                      <a:pt x="46" y="212"/>
                    </a:cubicBezTo>
                    <a:cubicBezTo>
                      <a:pt x="46" y="213"/>
                      <a:pt x="46" y="213"/>
                      <a:pt x="46" y="213"/>
                    </a:cubicBezTo>
                    <a:cubicBezTo>
                      <a:pt x="50" y="217"/>
                      <a:pt x="50" y="217"/>
                      <a:pt x="50" y="217"/>
                    </a:cubicBezTo>
                    <a:cubicBezTo>
                      <a:pt x="52" y="222"/>
                      <a:pt x="52" y="222"/>
                      <a:pt x="52" y="222"/>
                    </a:cubicBezTo>
                    <a:cubicBezTo>
                      <a:pt x="54" y="224"/>
                      <a:pt x="54" y="224"/>
                      <a:pt x="54" y="224"/>
                    </a:cubicBezTo>
                    <a:cubicBezTo>
                      <a:pt x="55" y="225"/>
                      <a:pt x="55" y="225"/>
                      <a:pt x="55" y="225"/>
                    </a:cubicBezTo>
                    <a:cubicBezTo>
                      <a:pt x="60" y="229"/>
                      <a:pt x="60" y="229"/>
                      <a:pt x="60" y="229"/>
                    </a:cubicBezTo>
                    <a:cubicBezTo>
                      <a:pt x="63" y="229"/>
                      <a:pt x="63" y="229"/>
                      <a:pt x="63" y="229"/>
                    </a:cubicBezTo>
                    <a:cubicBezTo>
                      <a:pt x="65" y="229"/>
                      <a:pt x="66" y="231"/>
                      <a:pt x="68" y="232"/>
                    </a:cubicBezTo>
                    <a:cubicBezTo>
                      <a:pt x="68" y="233"/>
                      <a:pt x="73" y="235"/>
                      <a:pt x="80" y="237"/>
                    </a:cubicBezTo>
                    <a:cubicBezTo>
                      <a:pt x="81" y="237"/>
                      <a:pt x="81" y="237"/>
                      <a:pt x="81" y="237"/>
                    </a:cubicBezTo>
                    <a:cubicBezTo>
                      <a:pt x="93" y="241"/>
                      <a:pt x="93" y="241"/>
                      <a:pt x="93" y="241"/>
                    </a:cubicBezTo>
                    <a:cubicBezTo>
                      <a:pt x="93" y="241"/>
                      <a:pt x="93" y="241"/>
                      <a:pt x="93" y="241"/>
                    </a:cubicBezTo>
                    <a:cubicBezTo>
                      <a:pt x="94" y="241"/>
                      <a:pt x="94" y="241"/>
                      <a:pt x="94" y="241"/>
                    </a:cubicBezTo>
                    <a:cubicBezTo>
                      <a:pt x="102" y="245"/>
                      <a:pt x="102" y="245"/>
                      <a:pt x="102" y="245"/>
                    </a:cubicBezTo>
                    <a:cubicBezTo>
                      <a:pt x="116" y="249"/>
                      <a:pt x="116" y="249"/>
                      <a:pt x="116" y="249"/>
                    </a:cubicBezTo>
                    <a:cubicBezTo>
                      <a:pt x="117" y="249"/>
                      <a:pt x="117" y="249"/>
                      <a:pt x="117" y="249"/>
                    </a:cubicBezTo>
                    <a:cubicBezTo>
                      <a:pt x="136" y="250"/>
                      <a:pt x="136" y="250"/>
                      <a:pt x="136" y="250"/>
                    </a:cubicBezTo>
                    <a:cubicBezTo>
                      <a:pt x="144" y="247"/>
                      <a:pt x="144" y="247"/>
                      <a:pt x="144" y="247"/>
                    </a:cubicBezTo>
                    <a:cubicBezTo>
                      <a:pt x="152" y="247"/>
                      <a:pt x="152" y="247"/>
                      <a:pt x="152" y="247"/>
                    </a:cubicBezTo>
                    <a:cubicBezTo>
                      <a:pt x="152" y="247"/>
                      <a:pt x="152" y="247"/>
                      <a:pt x="152" y="247"/>
                    </a:cubicBezTo>
                    <a:cubicBezTo>
                      <a:pt x="152" y="248"/>
                      <a:pt x="152" y="248"/>
                      <a:pt x="152" y="248"/>
                    </a:cubicBezTo>
                    <a:cubicBezTo>
                      <a:pt x="158" y="256"/>
                      <a:pt x="158" y="256"/>
                      <a:pt x="158" y="256"/>
                    </a:cubicBezTo>
                    <a:cubicBezTo>
                      <a:pt x="158" y="256"/>
                      <a:pt x="158" y="256"/>
                      <a:pt x="158" y="256"/>
                    </a:cubicBezTo>
                    <a:cubicBezTo>
                      <a:pt x="158" y="256"/>
                      <a:pt x="158" y="256"/>
                      <a:pt x="158" y="256"/>
                    </a:cubicBezTo>
                    <a:cubicBezTo>
                      <a:pt x="162" y="263"/>
                      <a:pt x="162" y="263"/>
                      <a:pt x="162" y="263"/>
                    </a:cubicBezTo>
                    <a:cubicBezTo>
                      <a:pt x="166" y="266"/>
                      <a:pt x="166" y="266"/>
                      <a:pt x="166" y="266"/>
                    </a:cubicBezTo>
                    <a:cubicBezTo>
                      <a:pt x="170" y="268"/>
                      <a:pt x="170" y="268"/>
                      <a:pt x="170" y="268"/>
                    </a:cubicBezTo>
                    <a:cubicBezTo>
                      <a:pt x="170" y="269"/>
                      <a:pt x="170" y="269"/>
                      <a:pt x="170" y="269"/>
                    </a:cubicBezTo>
                    <a:cubicBezTo>
                      <a:pt x="170" y="269"/>
                      <a:pt x="170" y="269"/>
                      <a:pt x="170" y="269"/>
                    </a:cubicBezTo>
                    <a:cubicBezTo>
                      <a:pt x="171" y="269"/>
                      <a:pt x="171" y="269"/>
                      <a:pt x="171" y="269"/>
                    </a:cubicBezTo>
                    <a:cubicBezTo>
                      <a:pt x="174" y="277"/>
                      <a:pt x="174" y="277"/>
                      <a:pt x="174" y="277"/>
                    </a:cubicBezTo>
                    <a:cubicBezTo>
                      <a:pt x="174" y="277"/>
                      <a:pt x="174" y="277"/>
                      <a:pt x="174" y="277"/>
                    </a:cubicBezTo>
                    <a:cubicBezTo>
                      <a:pt x="175" y="277"/>
                      <a:pt x="175" y="277"/>
                      <a:pt x="175" y="277"/>
                    </a:cubicBezTo>
                    <a:cubicBezTo>
                      <a:pt x="175" y="278"/>
                      <a:pt x="175" y="278"/>
                      <a:pt x="175" y="278"/>
                    </a:cubicBezTo>
                    <a:cubicBezTo>
                      <a:pt x="177" y="287"/>
                      <a:pt x="177" y="287"/>
                      <a:pt x="177" y="287"/>
                    </a:cubicBezTo>
                    <a:cubicBezTo>
                      <a:pt x="182" y="289"/>
                      <a:pt x="182" y="289"/>
                      <a:pt x="182" y="289"/>
                    </a:cubicBezTo>
                    <a:cubicBezTo>
                      <a:pt x="183" y="289"/>
                      <a:pt x="183" y="289"/>
                      <a:pt x="183" y="289"/>
                    </a:cubicBezTo>
                    <a:cubicBezTo>
                      <a:pt x="183" y="289"/>
                      <a:pt x="183" y="289"/>
                      <a:pt x="183" y="289"/>
                    </a:cubicBezTo>
                    <a:cubicBezTo>
                      <a:pt x="183" y="289"/>
                      <a:pt x="183" y="289"/>
                      <a:pt x="183" y="289"/>
                    </a:cubicBezTo>
                    <a:cubicBezTo>
                      <a:pt x="188" y="291"/>
                      <a:pt x="188" y="291"/>
                      <a:pt x="188" y="291"/>
                    </a:cubicBezTo>
                    <a:cubicBezTo>
                      <a:pt x="194" y="290"/>
                      <a:pt x="194" y="290"/>
                      <a:pt x="194" y="290"/>
                    </a:cubicBezTo>
                    <a:cubicBezTo>
                      <a:pt x="195" y="284"/>
                      <a:pt x="195" y="284"/>
                      <a:pt x="195" y="284"/>
                    </a:cubicBezTo>
                    <a:cubicBezTo>
                      <a:pt x="195" y="284"/>
                      <a:pt x="195" y="284"/>
                      <a:pt x="195" y="284"/>
                    </a:cubicBezTo>
                    <a:cubicBezTo>
                      <a:pt x="196" y="283"/>
                      <a:pt x="196" y="283"/>
                      <a:pt x="196" y="283"/>
                    </a:cubicBezTo>
                    <a:cubicBezTo>
                      <a:pt x="202" y="277"/>
                      <a:pt x="202" y="277"/>
                      <a:pt x="202" y="277"/>
                    </a:cubicBezTo>
                    <a:cubicBezTo>
                      <a:pt x="210" y="279"/>
                      <a:pt x="210" y="279"/>
                      <a:pt x="210" y="279"/>
                    </a:cubicBezTo>
                    <a:cubicBezTo>
                      <a:pt x="210" y="279"/>
                      <a:pt x="210" y="279"/>
                      <a:pt x="210" y="279"/>
                    </a:cubicBezTo>
                    <a:cubicBezTo>
                      <a:pt x="214" y="287"/>
                      <a:pt x="214" y="287"/>
                      <a:pt x="214" y="287"/>
                    </a:cubicBezTo>
                    <a:cubicBezTo>
                      <a:pt x="221" y="285"/>
                      <a:pt x="221" y="285"/>
                      <a:pt x="221" y="285"/>
                    </a:cubicBezTo>
                    <a:cubicBezTo>
                      <a:pt x="222" y="277"/>
                      <a:pt x="222" y="277"/>
                      <a:pt x="222" y="277"/>
                    </a:cubicBezTo>
                    <a:cubicBezTo>
                      <a:pt x="222" y="277"/>
                      <a:pt x="222" y="277"/>
                      <a:pt x="222" y="277"/>
                    </a:cubicBezTo>
                    <a:cubicBezTo>
                      <a:pt x="222" y="276"/>
                      <a:pt x="222" y="276"/>
                      <a:pt x="222" y="276"/>
                    </a:cubicBezTo>
                    <a:cubicBezTo>
                      <a:pt x="222" y="276"/>
                      <a:pt x="222" y="276"/>
                      <a:pt x="222" y="276"/>
                    </a:cubicBezTo>
                    <a:cubicBezTo>
                      <a:pt x="228" y="273"/>
                      <a:pt x="228" y="273"/>
                      <a:pt x="228" y="273"/>
                    </a:cubicBezTo>
                    <a:cubicBezTo>
                      <a:pt x="226" y="262"/>
                      <a:pt x="226" y="262"/>
                      <a:pt x="226" y="262"/>
                    </a:cubicBezTo>
                    <a:cubicBezTo>
                      <a:pt x="226" y="261"/>
                      <a:pt x="226" y="261"/>
                      <a:pt x="226" y="261"/>
                    </a:cubicBezTo>
                    <a:cubicBezTo>
                      <a:pt x="226" y="261"/>
                      <a:pt x="226" y="261"/>
                      <a:pt x="226" y="261"/>
                    </a:cubicBezTo>
                    <a:cubicBezTo>
                      <a:pt x="226" y="261"/>
                      <a:pt x="226" y="261"/>
                      <a:pt x="226" y="261"/>
                    </a:cubicBezTo>
                    <a:cubicBezTo>
                      <a:pt x="232" y="248"/>
                      <a:pt x="232" y="248"/>
                      <a:pt x="232" y="248"/>
                    </a:cubicBezTo>
                    <a:cubicBezTo>
                      <a:pt x="238" y="246"/>
                      <a:pt x="238" y="246"/>
                      <a:pt x="238" y="246"/>
                    </a:cubicBezTo>
                    <a:cubicBezTo>
                      <a:pt x="236" y="235"/>
                      <a:pt x="236" y="235"/>
                      <a:pt x="236" y="235"/>
                    </a:cubicBezTo>
                    <a:cubicBezTo>
                      <a:pt x="242" y="235"/>
                      <a:pt x="242" y="235"/>
                      <a:pt x="242" y="235"/>
                    </a:cubicBezTo>
                    <a:cubicBezTo>
                      <a:pt x="242" y="229"/>
                      <a:pt x="242" y="229"/>
                      <a:pt x="242" y="229"/>
                    </a:cubicBezTo>
                    <a:cubicBezTo>
                      <a:pt x="238" y="219"/>
                      <a:pt x="238" y="219"/>
                      <a:pt x="238" y="219"/>
                    </a:cubicBezTo>
                    <a:cubicBezTo>
                      <a:pt x="238" y="219"/>
                      <a:pt x="238" y="219"/>
                      <a:pt x="238" y="219"/>
                    </a:cubicBezTo>
                    <a:cubicBezTo>
                      <a:pt x="238" y="218"/>
                      <a:pt x="238" y="218"/>
                      <a:pt x="238" y="218"/>
                    </a:cubicBezTo>
                    <a:cubicBezTo>
                      <a:pt x="239" y="210"/>
                      <a:pt x="239" y="210"/>
                      <a:pt x="239" y="210"/>
                    </a:cubicBezTo>
                    <a:cubicBezTo>
                      <a:pt x="239" y="209"/>
                      <a:pt x="239" y="209"/>
                      <a:pt x="239" y="209"/>
                    </a:cubicBezTo>
                    <a:cubicBezTo>
                      <a:pt x="240" y="209"/>
                      <a:pt x="240" y="209"/>
                      <a:pt x="240" y="209"/>
                    </a:cubicBezTo>
                    <a:cubicBezTo>
                      <a:pt x="244" y="203"/>
                      <a:pt x="244" y="203"/>
                      <a:pt x="244" y="203"/>
                    </a:cubicBezTo>
                    <a:cubicBezTo>
                      <a:pt x="245" y="203"/>
                      <a:pt x="245" y="203"/>
                      <a:pt x="245" y="203"/>
                    </a:cubicBezTo>
                    <a:cubicBezTo>
                      <a:pt x="246" y="203"/>
                      <a:pt x="246" y="203"/>
                      <a:pt x="246" y="203"/>
                    </a:cubicBezTo>
                    <a:cubicBezTo>
                      <a:pt x="257" y="205"/>
                      <a:pt x="257" y="205"/>
                      <a:pt x="257" y="205"/>
                    </a:cubicBezTo>
                    <a:cubicBezTo>
                      <a:pt x="257" y="205"/>
                      <a:pt x="257" y="205"/>
                      <a:pt x="257" y="205"/>
                    </a:cubicBezTo>
                    <a:cubicBezTo>
                      <a:pt x="266" y="207"/>
                      <a:pt x="266" y="207"/>
                      <a:pt x="266" y="207"/>
                    </a:cubicBezTo>
                    <a:cubicBezTo>
                      <a:pt x="274" y="205"/>
                      <a:pt x="274" y="205"/>
                      <a:pt x="274" y="205"/>
                    </a:cubicBezTo>
                    <a:cubicBezTo>
                      <a:pt x="278" y="213"/>
                      <a:pt x="278" y="213"/>
                      <a:pt x="278" y="213"/>
                    </a:cubicBezTo>
                    <a:cubicBezTo>
                      <a:pt x="278" y="214"/>
                      <a:pt x="278" y="214"/>
                      <a:pt x="278" y="214"/>
                    </a:cubicBezTo>
                    <a:cubicBezTo>
                      <a:pt x="278" y="220"/>
                      <a:pt x="278" y="220"/>
                      <a:pt x="278" y="220"/>
                    </a:cubicBezTo>
                    <a:cubicBezTo>
                      <a:pt x="280" y="226"/>
                      <a:pt x="280" y="226"/>
                      <a:pt x="280" y="226"/>
                    </a:cubicBezTo>
                    <a:cubicBezTo>
                      <a:pt x="280" y="229"/>
                      <a:pt x="282" y="230"/>
                      <a:pt x="284" y="231"/>
                    </a:cubicBezTo>
                    <a:cubicBezTo>
                      <a:pt x="284" y="231"/>
                      <a:pt x="284" y="231"/>
                      <a:pt x="284" y="231"/>
                    </a:cubicBezTo>
                    <a:cubicBezTo>
                      <a:pt x="288" y="231"/>
                      <a:pt x="290" y="233"/>
                      <a:pt x="290" y="235"/>
                    </a:cubicBezTo>
                    <a:cubicBezTo>
                      <a:pt x="291" y="237"/>
                      <a:pt x="292" y="240"/>
                      <a:pt x="295" y="243"/>
                    </a:cubicBezTo>
                    <a:cubicBezTo>
                      <a:pt x="299" y="249"/>
                      <a:pt x="299" y="249"/>
                      <a:pt x="299" y="249"/>
                    </a:cubicBezTo>
                    <a:cubicBezTo>
                      <a:pt x="299" y="249"/>
                      <a:pt x="299" y="249"/>
                      <a:pt x="299" y="249"/>
                    </a:cubicBezTo>
                    <a:cubicBezTo>
                      <a:pt x="299" y="249"/>
                      <a:pt x="299" y="249"/>
                      <a:pt x="299" y="249"/>
                    </a:cubicBezTo>
                    <a:cubicBezTo>
                      <a:pt x="301" y="253"/>
                      <a:pt x="301" y="253"/>
                      <a:pt x="301" y="253"/>
                    </a:cubicBezTo>
                    <a:cubicBezTo>
                      <a:pt x="305" y="253"/>
                      <a:pt x="305" y="253"/>
                      <a:pt x="305" y="253"/>
                    </a:cubicBezTo>
                    <a:cubicBezTo>
                      <a:pt x="312" y="247"/>
                      <a:pt x="312" y="247"/>
                      <a:pt x="312" y="247"/>
                    </a:cubicBezTo>
                    <a:cubicBezTo>
                      <a:pt x="316" y="256"/>
                      <a:pt x="316" y="256"/>
                      <a:pt x="316" y="256"/>
                    </a:cubicBezTo>
                    <a:cubicBezTo>
                      <a:pt x="325" y="259"/>
                      <a:pt x="325" y="259"/>
                      <a:pt x="325" y="259"/>
                    </a:cubicBezTo>
                    <a:cubicBezTo>
                      <a:pt x="325" y="259"/>
                      <a:pt x="325" y="259"/>
                      <a:pt x="325" y="259"/>
                    </a:cubicBezTo>
                    <a:cubicBezTo>
                      <a:pt x="326" y="259"/>
                      <a:pt x="326" y="259"/>
                      <a:pt x="326" y="259"/>
                    </a:cubicBezTo>
                    <a:cubicBezTo>
                      <a:pt x="330" y="267"/>
                      <a:pt x="330" y="267"/>
                      <a:pt x="330" y="267"/>
                    </a:cubicBezTo>
                    <a:cubicBezTo>
                      <a:pt x="332" y="269"/>
                      <a:pt x="332" y="269"/>
                      <a:pt x="332" y="269"/>
                    </a:cubicBezTo>
                    <a:cubicBezTo>
                      <a:pt x="332" y="261"/>
                      <a:pt x="332" y="261"/>
                      <a:pt x="332" y="261"/>
                    </a:cubicBezTo>
                    <a:cubicBezTo>
                      <a:pt x="332" y="261"/>
                      <a:pt x="332" y="261"/>
                      <a:pt x="332" y="261"/>
                    </a:cubicBezTo>
                    <a:cubicBezTo>
                      <a:pt x="332" y="259"/>
                      <a:pt x="332" y="259"/>
                      <a:pt x="332" y="259"/>
                    </a:cubicBezTo>
                    <a:cubicBezTo>
                      <a:pt x="350" y="259"/>
                      <a:pt x="350" y="259"/>
                      <a:pt x="350" y="259"/>
                    </a:cubicBezTo>
                    <a:cubicBezTo>
                      <a:pt x="350" y="257"/>
                      <a:pt x="350" y="257"/>
                      <a:pt x="350" y="257"/>
                    </a:cubicBezTo>
                    <a:cubicBezTo>
                      <a:pt x="351" y="257"/>
                      <a:pt x="351" y="255"/>
                      <a:pt x="350" y="254"/>
                    </a:cubicBezTo>
                    <a:cubicBezTo>
                      <a:pt x="349" y="251"/>
                      <a:pt x="348" y="249"/>
                      <a:pt x="348" y="247"/>
                    </a:cubicBezTo>
                    <a:cubicBezTo>
                      <a:pt x="348" y="243"/>
                      <a:pt x="348" y="241"/>
                      <a:pt x="349" y="240"/>
                    </a:cubicBezTo>
                    <a:cubicBezTo>
                      <a:pt x="350" y="239"/>
                      <a:pt x="351" y="239"/>
                      <a:pt x="353" y="239"/>
                    </a:cubicBezTo>
                    <a:cubicBezTo>
                      <a:pt x="360" y="241"/>
                      <a:pt x="360" y="241"/>
                      <a:pt x="360" y="241"/>
                    </a:cubicBezTo>
                    <a:cubicBezTo>
                      <a:pt x="361" y="236"/>
                      <a:pt x="361" y="236"/>
                      <a:pt x="361" y="236"/>
                    </a:cubicBezTo>
                    <a:cubicBezTo>
                      <a:pt x="348" y="230"/>
                      <a:pt x="348" y="230"/>
                      <a:pt x="348" y="230"/>
                    </a:cubicBezTo>
                    <a:cubicBezTo>
                      <a:pt x="347" y="230"/>
                      <a:pt x="347" y="230"/>
                      <a:pt x="347" y="230"/>
                    </a:cubicBezTo>
                    <a:cubicBezTo>
                      <a:pt x="346" y="229"/>
                      <a:pt x="346" y="229"/>
                      <a:pt x="346" y="229"/>
                    </a:cubicBezTo>
                    <a:cubicBezTo>
                      <a:pt x="346" y="229"/>
                      <a:pt x="346" y="229"/>
                      <a:pt x="346" y="229"/>
                    </a:cubicBezTo>
                    <a:cubicBezTo>
                      <a:pt x="346" y="229"/>
                      <a:pt x="346" y="229"/>
                      <a:pt x="346" y="229"/>
                    </a:cubicBezTo>
                    <a:cubicBezTo>
                      <a:pt x="344" y="213"/>
                      <a:pt x="344" y="213"/>
                      <a:pt x="344" y="213"/>
                    </a:cubicBezTo>
                    <a:cubicBezTo>
                      <a:pt x="345" y="203"/>
                      <a:pt x="345" y="203"/>
                      <a:pt x="345" y="203"/>
                    </a:cubicBezTo>
                    <a:cubicBezTo>
                      <a:pt x="345" y="201"/>
                      <a:pt x="345" y="201"/>
                      <a:pt x="345" y="201"/>
                    </a:cubicBezTo>
                    <a:cubicBezTo>
                      <a:pt x="345" y="201"/>
                      <a:pt x="345" y="201"/>
                      <a:pt x="345" y="201"/>
                    </a:cubicBezTo>
                    <a:cubicBezTo>
                      <a:pt x="367" y="203"/>
                      <a:pt x="367" y="203"/>
                      <a:pt x="367" y="203"/>
                    </a:cubicBezTo>
                    <a:cubicBezTo>
                      <a:pt x="372" y="198"/>
                      <a:pt x="372" y="198"/>
                      <a:pt x="372" y="198"/>
                    </a:cubicBezTo>
                    <a:cubicBezTo>
                      <a:pt x="374" y="196"/>
                      <a:pt x="373" y="195"/>
                      <a:pt x="372" y="194"/>
                    </a:cubicBezTo>
                    <a:cubicBezTo>
                      <a:pt x="367" y="192"/>
                      <a:pt x="364" y="190"/>
                      <a:pt x="364" y="187"/>
                    </a:cubicBezTo>
                    <a:cubicBezTo>
                      <a:pt x="364" y="186"/>
                      <a:pt x="364" y="185"/>
                      <a:pt x="366" y="184"/>
                    </a:cubicBezTo>
                    <a:cubicBezTo>
                      <a:pt x="376" y="175"/>
                      <a:pt x="376" y="175"/>
                      <a:pt x="376" y="175"/>
                    </a:cubicBezTo>
                    <a:cubicBezTo>
                      <a:pt x="386" y="174"/>
                      <a:pt x="386" y="174"/>
                      <a:pt x="386" y="174"/>
                    </a:cubicBezTo>
                    <a:cubicBezTo>
                      <a:pt x="391" y="165"/>
                      <a:pt x="391" y="165"/>
                      <a:pt x="391" y="165"/>
                    </a:cubicBezTo>
                    <a:cubicBezTo>
                      <a:pt x="391" y="157"/>
                      <a:pt x="391" y="157"/>
                      <a:pt x="391" y="157"/>
                    </a:cubicBezTo>
                    <a:cubicBezTo>
                      <a:pt x="398" y="155"/>
                      <a:pt x="398" y="155"/>
                      <a:pt x="398" y="155"/>
                    </a:cubicBezTo>
                    <a:cubicBezTo>
                      <a:pt x="400" y="149"/>
                      <a:pt x="402" y="146"/>
                      <a:pt x="402" y="145"/>
                    </a:cubicBezTo>
                    <a:cubicBezTo>
                      <a:pt x="406" y="138"/>
                      <a:pt x="406" y="138"/>
                      <a:pt x="406" y="138"/>
                    </a:cubicBezTo>
                    <a:cubicBezTo>
                      <a:pt x="400" y="128"/>
                      <a:pt x="400" y="128"/>
                      <a:pt x="400" y="128"/>
                    </a:cubicBezTo>
                    <a:cubicBezTo>
                      <a:pt x="400" y="128"/>
                      <a:pt x="400" y="128"/>
                      <a:pt x="400" y="128"/>
                    </a:cubicBezTo>
                    <a:cubicBezTo>
                      <a:pt x="400" y="128"/>
                      <a:pt x="400" y="128"/>
                      <a:pt x="400" y="128"/>
                    </a:cubicBezTo>
                    <a:cubicBezTo>
                      <a:pt x="400" y="127"/>
                      <a:pt x="400" y="127"/>
                      <a:pt x="400" y="127"/>
                    </a:cubicBezTo>
                    <a:cubicBezTo>
                      <a:pt x="396" y="114"/>
                      <a:pt x="396" y="114"/>
                      <a:pt x="396" y="114"/>
                    </a:cubicBezTo>
                    <a:cubicBezTo>
                      <a:pt x="396" y="113"/>
                      <a:pt x="396" y="113"/>
                      <a:pt x="396" y="113"/>
                    </a:cubicBezTo>
                    <a:cubicBezTo>
                      <a:pt x="394" y="99"/>
                      <a:pt x="394" y="99"/>
                      <a:pt x="394" y="99"/>
                    </a:cubicBezTo>
                    <a:cubicBezTo>
                      <a:pt x="389" y="91"/>
                      <a:pt x="389" y="91"/>
                      <a:pt x="389" y="91"/>
                    </a:cubicBezTo>
                    <a:cubicBezTo>
                      <a:pt x="382" y="84"/>
                      <a:pt x="382" y="84"/>
                      <a:pt x="382" y="84"/>
                    </a:cubicBezTo>
                    <a:cubicBezTo>
                      <a:pt x="382" y="84"/>
                      <a:pt x="382" y="84"/>
                      <a:pt x="382" y="84"/>
                    </a:cubicBezTo>
                    <a:cubicBezTo>
                      <a:pt x="382" y="83"/>
                      <a:pt x="382" y="83"/>
                      <a:pt x="382" y="83"/>
                    </a:cubicBezTo>
                    <a:cubicBezTo>
                      <a:pt x="382" y="83"/>
                      <a:pt x="382" y="83"/>
                      <a:pt x="382" y="83"/>
                    </a:cubicBezTo>
                    <a:cubicBezTo>
                      <a:pt x="381" y="75"/>
                      <a:pt x="381" y="75"/>
                      <a:pt x="381" y="75"/>
                    </a:cubicBezTo>
                    <a:cubicBezTo>
                      <a:pt x="368" y="79"/>
                      <a:pt x="368" y="79"/>
                      <a:pt x="368" y="79"/>
                    </a:cubicBezTo>
                    <a:cubicBezTo>
                      <a:pt x="368" y="79"/>
                      <a:pt x="368" y="79"/>
                      <a:pt x="368" y="79"/>
                    </a:cubicBezTo>
                    <a:cubicBezTo>
                      <a:pt x="362" y="72"/>
                      <a:pt x="362" y="72"/>
                      <a:pt x="362" y="72"/>
                    </a:cubicBezTo>
                    <a:cubicBezTo>
                      <a:pt x="344" y="59"/>
                      <a:pt x="344" y="59"/>
                      <a:pt x="344" y="59"/>
                    </a:cubicBezTo>
                    <a:cubicBezTo>
                      <a:pt x="343" y="59"/>
                      <a:pt x="343" y="59"/>
                      <a:pt x="343" y="59"/>
                    </a:cubicBezTo>
                    <a:cubicBezTo>
                      <a:pt x="336" y="50"/>
                      <a:pt x="336" y="50"/>
                      <a:pt x="336" y="50"/>
                    </a:cubicBezTo>
                    <a:cubicBezTo>
                      <a:pt x="332" y="47"/>
                      <a:pt x="332" y="47"/>
                      <a:pt x="332" y="47"/>
                    </a:cubicBezTo>
                    <a:cubicBezTo>
                      <a:pt x="329" y="51"/>
                      <a:pt x="329" y="51"/>
                      <a:pt x="329" y="51"/>
                    </a:cubicBezTo>
                    <a:cubicBezTo>
                      <a:pt x="329" y="52"/>
                      <a:pt x="329" y="52"/>
                      <a:pt x="329" y="52"/>
                    </a:cubicBezTo>
                    <a:cubicBezTo>
                      <a:pt x="329" y="53"/>
                      <a:pt x="329" y="53"/>
                      <a:pt x="329" y="53"/>
                    </a:cubicBezTo>
                    <a:cubicBezTo>
                      <a:pt x="328" y="53"/>
                      <a:pt x="328" y="53"/>
                      <a:pt x="328" y="53"/>
                    </a:cubicBezTo>
                    <a:cubicBezTo>
                      <a:pt x="328" y="53"/>
                      <a:pt x="328" y="53"/>
                      <a:pt x="328" y="53"/>
                    </a:cubicBezTo>
                    <a:cubicBezTo>
                      <a:pt x="322" y="53"/>
                      <a:pt x="322" y="53"/>
                      <a:pt x="322" y="53"/>
                    </a:cubicBezTo>
                    <a:cubicBezTo>
                      <a:pt x="321" y="53"/>
                      <a:pt x="321" y="53"/>
                      <a:pt x="321" y="53"/>
                    </a:cubicBezTo>
                    <a:cubicBezTo>
                      <a:pt x="321" y="53"/>
                      <a:pt x="321" y="53"/>
                      <a:pt x="321" y="53"/>
                    </a:cubicBezTo>
                    <a:cubicBezTo>
                      <a:pt x="308" y="39"/>
                      <a:pt x="308" y="39"/>
                      <a:pt x="308" y="39"/>
                    </a:cubicBezTo>
                    <a:cubicBezTo>
                      <a:pt x="305" y="38"/>
                      <a:pt x="302" y="35"/>
                      <a:pt x="298" y="31"/>
                    </a:cubicBezTo>
                    <a:cubicBezTo>
                      <a:pt x="292" y="27"/>
                      <a:pt x="292" y="27"/>
                      <a:pt x="292" y="27"/>
                    </a:cubicBezTo>
                    <a:cubicBezTo>
                      <a:pt x="292" y="26"/>
                      <a:pt x="292" y="26"/>
                      <a:pt x="292" y="26"/>
                    </a:cubicBezTo>
                    <a:cubicBezTo>
                      <a:pt x="285" y="22"/>
                      <a:pt x="285" y="22"/>
                      <a:pt x="285" y="22"/>
                    </a:cubicBezTo>
                    <a:cubicBezTo>
                      <a:pt x="281" y="25"/>
                      <a:pt x="281" y="25"/>
                      <a:pt x="281" y="25"/>
                    </a:cubicBezTo>
                    <a:cubicBezTo>
                      <a:pt x="280" y="26"/>
                      <a:pt x="280" y="26"/>
                      <a:pt x="280" y="26"/>
                    </a:cubicBezTo>
                    <a:cubicBezTo>
                      <a:pt x="280" y="26"/>
                      <a:pt x="280" y="26"/>
                      <a:pt x="280" y="26"/>
                    </a:cubicBezTo>
                    <a:cubicBezTo>
                      <a:pt x="280" y="26"/>
                      <a:pt x="280" y="26"/>
                      <a:pt x="280" y="26"/>
                    </a:cubicBezTo>
                    <a:cubicBezTo>
                      <a:pt x="276" y="25"/>
                      <a:pt x="276" y="25"/>
                      <a:pt x="276" y="25"/>
                    </a:cubicBezTo>
                    <a:cubicBezTo>
                      <a:pt x="272" y="27"/>
                      <a:pt x="272" y="27"/>
                      <a:pt x="272" y="27"/>
                    </a:cubicBezTo>
                    <a:cubicBezTo>
                      <a:pt x="272" y="27"/>
                      <a:pt x="272" y="27"/>
                      <a:pt x="272" y="27"/>
                    </a:cubicBezTo>
                    <a:cubicBezTo>
                      <a:pt x="271" y="28"/>
                      <a:pt x="271" y="28"/>
                      <a:pt x="271" y="28"/>
                    </a:cubicBezTo>
                    <a:cubicBezTo>
                      <a:pt x="271" y="28"/>
                      <a:pt x="271" y="28"/>
                      <a:pt x="271" y="28"/>
                    </a:cubicBezTo>
                    <a:cubicBezTo>
                      <a:pt x="265" y="29"/>
                      <a:pt x="265" y="29"/>
                      <a:pt x="265" y="29"/>
                    </a:cubicBezTo>
                    <a:cubicBezTo>
                      <a:pt x="258" y="24"/>
                      <a:pt x="250" y="20"/>
                      <a:pt x="24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íśľiḑé"/>
              <p:cNvSpPr/>
              <p:nvPr/>
            </p:nvSpPr>
            <p:spPr bwMode="auto">
              <a:xfrm>
                <a:off x="2502" y="2348"/>
                <a:ext cx="831" cy="729"/>
              </a:xfrm>
              <a:custGeom>
                <a:avLst/>
                <a:gdLst>
                  <a:gd name="T0" fmla="*/ 10 w 351"/>
                  <a:gd name="T1" fmla="*/ 14 h 308"/>
                  <a:gd name="T2" fmla="*/ 9 w 351"/>
                  <a:gd name="T3" fmla="*/ 35 h 308"/>
                  <a:gd name="T4" fmla="*/ 5 w 351"/>
                  <a:gd name="T5" fmla="*/ 57 h 308"/>
                  <a:gd name="T6" fmla="*/ 19 w 351"/>
                  <a:gd name="T7" fmla="*/ 69 h 308"/>
                  <a:gd name="T8" fmla="*/ 35 w 351"/>
                  <a:gd name="T9" fmla="*/ 97 h 308"/>
                  <a:gd name="T10" fmla="*/ 37 w 351"/>
                  <a:gd name="T11" fmla="*/ 122 h 308"/>
                  <a:gd name="T12" fmla="*/ 45 w 351"/>
                  <a:gd name="T13" fmla="*/ 143 h 308"/>
                  <a:gd name="T14" fmla="*/ 50 w 351"/>
                  <a:gd name="T15" fmla="*/ 175 h 308"/>
                  <a:gd name="T16" fmla="*/ 47 w 351"/>
                  <a:gd name="T17" fmla="*/ 218 h 308"/>
                  <a:gd name="T18" fmla="*/ 55 w 351"/>
                  <a:gd name="T19" fmla="*/ 231 h 308"/>
                  <a:gd name="T20" fmla="*/ 62 w 351"/>
                  <a:gd name="T21" fmla="*/ 213 h 308"/>
                  <a:gd name="T22" fmla="*/ 78 w 351"/>
                  <a:gd name="T23" fmla="*/ 220 h 308"/>
                  <a:gd name="T24" fmla="*/ 85 w 351"/>
                  <a:gd name="T25" fmla="*/ 237 h 308"/>
                  <a:gd name="T26" fmla="*/ 102 w 351"/>
                  <a:gd name="T27" fmla="*/ 239 h 308"/>
                  <a:gd name="T28" fmla="*/ 119 w 351"/>
                  <a:gd name="T29" fmla="*/ 279 h 308"/>
                  <a:gd name="T30" fmla="*/ 123 w 351"/>
                  <a:gd name="T31" fmla="*/ 299 h 308"/>
                  <a:gd name="T32" fmla="*/ 131 w 351"/>
                  <a:gd name="T33" fmla="*/ 308 h 308"/>
                  <a:gd name="T34" fmla="*/ 153 w 351"/>
                  <a:gd name="T35" fmla="*/ 293 h 308"/>
                  <a:gd name="T36" fmla="*/ 164 w 351"/>
                  <a:gd name="T37" fmla="*/ 268 h 308"/>
                  <a:gd name="T38" fmla="*/ 173 w 351"/>
                  <a:gd name="T39" fmla="*/ 255 h 308"/>
                  <a:gd name="T40" fmla="*/ 187 w 351"/>
                  <a:gd name="T41" fmla="*/ 235 h 308"/>
                  <a:gd name="T42" fmla="*/ 195 w 351"/>
                  <a:gd name="T43" fmla="*/ 218 h 308"/>
                  <a:gd name="T44" fmla="*/ 221 w 351"/>
                  <a:gd name="T45" fmla="*/ 225 h 308"/>
                  <a:gd name="T46" fmla="*/ 229 w 351"/>
                  <a:gd name="T47" fmla="*/ 236 h 308"/>
                  <a:gd name="T48" fmla="*/ 240 w 351"/>
                  <a:gd name="T49" fmla="*/ 233 h 308"/>
                  <a:gd name="T50" fmla="*/ 255 w 351"/>
                  <a:gd name="T51" fmla="*/ 249 h 308"/>
                  <a:gd name="T52" fmla="*/ 275 w 351"/>
                  <a:gd name="T53" fmla="*/ 233 h 308"/>
                  <a:gd name="T54" fmla="*/ 264 w 351"/>
                  <a:gd name="T55" fmla="*/ 229 h 308"/>
                  <a:gd name="T56" fmla="*/ 259 w 351"/>
                  <a:gd name="T57" fmla="*/ 210 h 308"/>
                  <a:gd name="T58" fmla="*/ 275 w 351"/>
                  <a:gd name="T59" fmla="*/ 209 h 308"/>
                  <a:gd name="T60" fmla="*/ 259 w 351"/>
                  <a:gd name="T61" fmla="*/ 187 h 308"/>
                  <a:gd name="T62" fmla="*/ 255 w 351"/>
                  <a:gd name="T63" fmla="*/ 163 h 308"/>
                  <a:gd name="T64" fmla="*/ 303 w 351"/>
                  <a:gd name="T65" fmla="*/ 143 h 308"/>
                  <a:gd name="T66" fmla="*/ 327 w 351"/>
                  <a:gd name="T67" fmla="*/ 121 h 308"/>
                  <a:gd name="T68" fmla="*/ 333 w 351"/>
                  <a:gd name="T69" fmla="*/ 111 h 308"/>
                  <a:gd name="T70" fmla="*/ 343 w 351"/>
                  <a:gd name="T71" fmla="*/ 85 h 308"/>
                  <a:gd name="T72" fmla="*/ 325 w 351"/>
                  <a:gd name="T73" fmla="*/ 78 h 308"/>
                  <a:gd name="T74" fmla="*/ 315 w 351"/>
                  <a:gd name="T75" fmla="*/ 68 h 308"/>
                  <a:gd name="T76" fmla="*/ 304 w 351"/>
                  <a:gd name="T77" fmla="*/ 73 h 308"/>
                  <a:gd name="T78" fmla="*/ 298 w 351"/>
                  <a:gd name="T79" fmla="*/ 63 h 308"/>
                  <a:gd name="T80" fmla="*/ 287 w 351"/>
                  <a:gd name="T81" fmla="*/ 62 h 308"/>
                  <a:gd name="T82" fmla="*/ 263 w 351"/>
                  <a:gd name="T83" fmla="*/ 58 h 308"/>
                  <a:gd name="T84" fmla="*/ 253 w 351"/>
                  <a:gd name="T85" fmla="*/ 59 h 308"/>
                  <a:gd name="T86" fmla="*/ 219 w 351"/>
                  <a:gd name="T87" fmla="*/ 55 h 308"/>
                  <a:gd name="T88" fmla="*/ 217 w 351"/>
                  <a:gd name="T89" fmla="*/ 39 h 308"/>
                  <a:gd name="T90" fmla="*/ 180 w 351"/>
                  <a:gd name="T91" fmla="*/ 16 h 308"/>
                  <a:gd name="T92" fmla="*/ 163 w 351"/>
                  <a:gd name="T93" fmla="*/ 5 h 308"/>
                  <a:gd name="T94" fmla="*/ 160 w 351"/>
                  <a:gd name="T95" fmla="*/ 31 h 308"/>
                  <a:gd name="T96" fmla="*/ 140 w 351"/>
                  <a:gd name="T97" fmla="*/ 33 h 308"/>
                  <a:gd name="T98" fmla="*/ 131 w 351"/>
                  <a:gd name="T99" fmla="*/ 41 h 308"/>
                  <a:gd name="T100" fmla="*/ 122 w 351"/>
                  <a:gd name="T101" fmla="*/ 55 h 308"/>
                  <a:gd name="T102" fmla="*/ 95 w 351"/>
                  <a:gd name="T103" fmla="*/ 67 h 308"/>
                  <a:gd name="T104" fmla="*/ 77 w 351"/>
                  <a:gd name="T105" fmla="*/ 50 h 308"/>
                  <a:gd name="T106" fmla="*/ 63 w 351"/>
                  <a:gd name="T107" fmla="*/ 47 h 308"/>
                  <a:gd name="T108" fmla="*/ 49 w 351"/>
                  <a:gd name="T109" fmla="*/ 31 h 308"/>
                  <a:gd name="T110" fmla="*/ 34 w 351"/>
                  <a:gd name="T111" fmla="*/ 7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1" h="308">
                    <a:moveTo>
                      <a:pt x="33" y="7"/>
                    </a:moveTo>
                    <a:cubicBezTo>
                      <a:pt x="23" y="5"/>
                      <a:pt x="23" y="5"/>
                      <a:pt x="23" y="5"/>
                    </a:cubicBezTo>
                    <a:cubicBezTo>
                      <a:pt x="14" y="3"/>
                      <a:pt x="14" y="3"/>
                      <a:pt x="14" y="3"/>
                    </a:cubicBezTo>
                    <a:cubicBezTo>
                      <a:pt x="11" y="7"/>
                      <a:pt x="11" y="7"/>
                      <a:pt x="11" y="7"/>
                    </a:cubicBezTo>
                    <a:cubicBezTo>
                      <a:pt x="10" y="14"/>
                      <a:pt x="10" y="14"/>
                      <a:pt x="10" y="14"/>
                    </a:cubicBezTo>
                    <a:cubicBezTo>
                      <a:pt x="10" y="14"/>
                      <a:pt x="10" y="14"/>
                      <a:pt x="10" y="14"/>
                    </a:cubicBezTo>
                    <a:cubicBezTo>
                      <a:pt x="13" y="25"/>
                      <a:pt x="13" y="25"/>
                      <a:pt x="13" y="25"/>
                    </a:cubicBezTo>
                    <a:cubicBezTo>
                      <a:pt x="13" y="33"/>
                      <a:pt x="13" y="33"/>
                      <a:pt x="13" y="33"/>
                    </a:cubicBezTo>
                    <a:cubicBezTo>
                      <a:pt x="13" y="35"/>
                      <a:pt x="13" y="35"/>
                      <a:pt x="13" y="35"/>
                    </a:cubicBezTo>
                    <a:cubicBezTo>
                      <a:pt x="9" y="35"/>
                      <a:pt x="9" y="35"/>
                      <a:pt x="9" y="35"/>
                    </a:cubicBezTo>
                    <a:cubicBezTo>
                      <a:pt x="11" y="45"/>
                      <a:pt x="11" y="45"/>
                      <a:pt x="11" y="45"/>
                    </a:cubicBezTo>
                    <a:cubicBezTo>
                      <a:pt x="3" y="47"/>
                      <a:pt x="3" y="47"/>
                      <a:pt x="3" y="47"/>
                    </a:cubicBezTo>
                    <a:cubicBezTo>
                      <a:pt x="0" y="53"/>
                      <a:pt x="0" y="53"/>
                      <a:pt x="0" y="53"/>
                    </a:cubicBezTo>
                    <a:cubicBezTo>
                      <a:pt x="4" y="57"/>
                      <a:pt x="4" y="57"/>
                      <a:pt x="4" y="57"/>
                    </a:cubicBezTo>
                    <a:cubicBezTo>
                      <a:pt x="5" y="57"/>
                      <a:pt x="5" y="57"/>
                      <a:pt x="5" y="57"/>
                    </a:cubicBezTo>
                    <a:cubicBezTo>
                      <a:pt x="5" y="57"/>
                      <a:pt x="5" y="57"/>
                      <a:pt x="5" y="57"/>
                    </a:cubicBezTo>
                    <a:cubicBezTo>
                      <a:pt x="19" y="68"/>
                      <a:pt x="19" y="68"/>
                      <a:pt x="19" y="68"/>
                    </a:cubicBezTo>
                    <a:cubicBezTo>
                      <a:pt x="19" y="69"/>
                      <a:pt x="19" y="69"/>
                      <a:pt x="19" y="69"/>
                    </a:cubicBezTo>
                    <a:cubicBezTo>
                      <a:pt x="19" y="69"/>
                      <a:pt x="19" y="69"/>
                      <a:pt x="19" y="69"/>
                    </a:cubicBezTo>
                    <a:cubicBezTo>
                      <a:pt x="19" y="69"/>
                      <a:pt x="19" y="69"/>
                      <a:pt x="19" y="69"/>
                    </a:cubicBezTo>
                    <a:cubicBezTo>
                      <a:pt x="19" y="69"/>
                      <a:pt x="19" y="69"/>
                      <a:pt x="19" y="69"/>
                    </a:cubicBezTo>
                    <a:cubicBezTo>
                      <a:pt x="21" y="79"/>
                      <a:pt x="21" y="79"/>
                      <a:pt x="21" y="79"/>
                    </a:cubicBezTo>
                    <a:cubicBezTo>
                      <a:pt x="28" y="89"/>
                      <a:pt x="28" y="89"/>
                      <a:pt x="28" y="89"/>
                    </a:cubicBezTo>
                    <a:cubicBezTo>
                      <a:pt x="29" y="91"/>
                      <a:pt x="31" y="93"/>
                      <a:pt x="35" y="97"/>
                    </a:cubicBezTo>
                    <a:cubicBezTo>
                      <a:pt x="35" y="97"/>
                      <a:pt x="35" y="97"/>
                      <a:pt x="35" y="97"/>
                    </a:cubicBezTo>
                    <a:cubicBezTo>
                      <a:pt x="36" y="97"/>
                      <a:pt x="36" y="97"/>
                      <a:pt x="36" y="97"/>
                    </a:cubicBezTo>
                    <a:cubicBezTo>
                      <a:pt x="36" y="97"/>
                      <a:pt x="36" y="97"/>
                      <a:pt x="36" y="97"/>
                    </a:cubicBezTo>
                    <a:cubicBezTo>
                      <a:pt x="35" y="98"/>
                      <a:pt x="35" y="98"/>
                      <a:pt x="35" y="98"/>
                    </a:cubicBezTo>
                    <a:cubicBezTo>
                      <a:pt x="35" y="107"/>
                      <a:pt x="35" y="107"/>
                      <a:pt x="35" y="107"/>
                    </a:cubicBezTo>
                    <a:cubicBezTo>
                      <a:pt x="37" y="109"/>
                      <a:pt x="37" y="115"/>
                      <a:pt x="37" y="122"/>
                    </a:cubicBezTo>
                    <a:cubicBezTo>
                      <a:pt x="41" y="127"/>
                      <a:pt x="42" y="131"/>
                      <a:pt x="42" y="133"/>
                    </a:cubicBezTo>
                    <a:cubicBezTo>
                      <a:pt x="42" y="135"/>
                      <a:pt x="43" y="138"/>
                      <a:pt x="45" y="143"/>
                    </a:cubicBezTo>
                    <a:cubicBezTo>
                      <a:pt x="45" y="143"/>
                      <a:pt x="45" y="143"/>
                      <a:pt x="45" y="143"/>
                    </a:cubicBezTo>
                    <a:cubicBezTo>
                      <a:pt x="45" y="143"/>
                      <a:pt x="45" y="143"/>
                      <a:pt x="45" y="143"/>
                    </a:cubicBezTo>
                    <a:cubicBezTo>
                      <a:pt x="45" y="143"/>
                      <a:pt x="45" y="143"/>
                      <a:pt x="45" y="143"/>
                    </a:cubicBezTo>
                    <a:cubicBezTo>
                      <a:pt x="46" y="149"/>
                      <a:pt x="46" y="153"/>
                      <a:pt x="45" y="157"/>
                    </a:cubicBezTo>
                    <a:cubicBezTo>
                      <a:pt x="43" y="160"/>
                      <a:pt x="45" y="165"/>
                      <a:pt x="49" y="173"/>
                    </a:cubicBezTo>
                    <a:cubicBezTo>
                      <a:pt x="50" y="173"/>
                      <a:pt x="50" y="173"/>
                      <a:pt x="50" y="173"/>
                    </a:cubicBezTo>
                    <a:cubicBezTo>
                      <a:pt x="50" y="174"/>
                      <a:pt x="50" y="174"/>
                      <a:pt x="50" y="174"/>
                    </a:cubicBezTo>
                    <a:cubicBezTo>
                      <a:pt x="50" y="175"/>
                      <a:pt x="50" y="175"/>
                      <a:pt x="50" y="175"/>
                    </a:cubicBezTo>
                    <a:cubicBezTo>
                      <a:pt x="43" y="189"/>
                      <a:pt x="43" y="189"/>
                      <a:pt x="43" y="189"/>
                    </a:cubicBezTo>
                    <a:cubicBezTo>
                      <a:pt x="45" y="192"/>
                      <a:pt x="45" y="194"/>
                      <a:pt x="45" y="196"/>
                    </a:cubicBezTo>
                    <a:cubicBezTo>
                      <a:pt x="43" y="209"/>
                      <a:pt x="43" y="209"/>
                      <a:pt x="43" y="209"/>
                    </a:cubicBezTo>
                    <a:cubicBezTo>
                      <a:pt x="43" y="213"/>
                      <a:pt x="43" y="216"/>
                      <a:pt x="45" y="217"/>
                    </a:cubicBezTo>
                    <a:cubicBezTo>
                      <a:pt x="47" y="218"/>
                      <a:pt x="47" y="218"/>
                      <a:pt x="47" y="218"/>
                    </a:cubicBezTo>
                    <a:cubicBezTo>
                      <a:pt x="51" y="220"/>
                      <a:pt x="52" y="222"/>
                      <a:pt x="52" y="224"/>
                    </a:cubicBezTo>
                    <a:cubicBezTo>
                      <a:pt x="51" y="231"/>
                      <a:pt x="51" y="231"/>
                      <a:pt x="51" y="231"/>
                    </a:cubicBezTo>
                    <a:cubicBezTo>
                      <a:pt x="53" y="231"/>
                      <a:pt x="53" y="231"/>
                      <a:pt x="53" y="231"/>
                    </a:cubicBezTo>
                    <a:cubicBezTo>
                      <a:pt x="54" y="232"/>
                      <a:pt x="54" y="232"/>
                      <a:pt x="54" y="232"/>
                    </a:cubicBezTo>
                    <a:cubicBezTo>
                      <a:pt x="55" y="231"/>
                      <a:pt x="55" y="231"/>
                      <a:pt x="55" y="231"/>
                    </a:cubicBezTo>
                    <a:cubicBezTo>
                      <a:pt x="56" y="229"/>
                      <a:pt x="57" y="228"/>
                      <a:pt x="58" y="226"/>
                    </a:cubicBezTo>
                    <a:cubicBezTo>
                      <a:pt x="59" y="225"/>
                      <a:pt x="59" y="225"/>
                      <a:pt x="59" y="225"/>
                    </a:cubicBezTo>
                    <a:cubicBezTo>
                      <a:pt x="59" y="224"/>
                      <a:pt x="59" y="224"/>
                      <a:pt x="59" y="224"/>
                    </a:cubicBezTo>
                    <a:cubicBezTo>
                      <a:pt x="61" y="223"/>
                      <a:pt x="61" y="222"/>
                      <a:pt x="63" y="220"/>
                    </a:cubicBezTo>
                    <a:cubicBezTo>
                      <a:pt x="63" y="218"/>
                      <a:pt x="63" y="215"/>
                      <a:pt x="62" y="213"/>
                    </a:cubicBezTo>
                    <a:cubicBezTo>
                      <a:pt x="61" y="211"/>
                      <a:pt x="61" y="211"/>
                      <a:pt x="61" y="211"/>
                    </a:cubicBezTo>
                    <a:cubicBezTo>
                      <a:pt x="63" y="210"/>
                      <a:pt x="63" y="210"/>
                      <a:pt x="63" y="210"/>
                    </a:cubicBezTo>
                    <a:cubicBezTo>
                      <a:pt x="70" y="209"/>
                      <a:pt x="73" y="209"/>
                      <a:pt x="75" y="212"/>
                    </a:cubicBezTo>
                    <a:cubicBezTo>
                      <a:pt x="78" y="220"/>
                      <a:pt x="78" y="220"/>
                      <a:pt x="78" y="220"/>
                    </a:cubicBezTo>
                    <a:cubicBezTo>
                      <a:pt x="78" y="220"/>
                      <a:pt x="78" y="220"/>
                      <a:pt x="78" y="220"/>
                    </a:cubicBezTo>
                    <a:cubicBezTo>
                      <a:pt x="78" y="221"/>
                      <a:pt x="78" y="221"/>
                      <a:pt x="78" y="221"/>
                    </a:cubicBezTo>
                    <a:cubicBezTo>
                      <a:pt x="79" y="234"/>
                      <a:pt x="79" y="234"/>
                      <a:pt x="79" y="234"/>
                    </a:cubicBezTo>
                    <a:cubicBezTo>
                      <a:pt x="85" y="237"/>
                      <a:pt x="85" y="237"/>
                      <a:pt x="85" y="237"/>
                    </a:cubicBezTo>
                    <a:cubicBezTo>
                      <a:pt x="85" y="237"/>
                      <a:pt x="85" y="237"/>
                      <a:pt x="85" y="237"/>
                    </a:cubicBezTo>
                    <a:cubicBezTo>
                      <a:pt x="85" y="237"/>
                      <a:pt x="85" y="237"/>
                      <a:pt x="85" y="237"/>
                    </a:cubicBezTo>
                    <a:cubicBezTo>
                      <a:pt x="89" y="239"/>
                      <a:pt x="89" y="239"/>
                      <a:pt x="89" y="239"/>
                    </a:cubicBezTo>
                    <a:cubicBezTo>
                      <a:pt x="92" y="236"/>
                      <a:pt x="92" y="236"/>
                      <a:pt x="92" y="236"/>
                    </a:cubicBezTo>
                    <a:cubicBezTo>
                      <a:pt x="95" y="233"/>
                      <a:pt x="95" y="233"/>
                      <a:pt x="95" y="233"/>
                    </a:cubicBezTo>
                    <a:cubicBezTo>
                      <a:pt x="97" y="233"/>
                      <a:pt x="97" y="233"/>
                      <a:pt x="97" y="233"/>
                    </a:cubicBezTo>
                    <a:cubicBezTo>
                      <a:pt x="99" y="234"/>
                      <a:pt x="101" y="236"/>
                      <a:pt x="102" y="239"/>
                    </a:cubicBezTo>
                    <a:cubicBezTo>
                      <a:pt x="103" y="249"/>
                      <a:pt x="103" y="249"/>
                      <a:pt x="103" y="249"/>
                    </a:cubicBezTo>
                    <a:cubicBezTo>
                      <a:pt x="104" y="251"/>
                      <a:pt x="104" y="251"/>
                      <a:pt x="104" y="251"/>
                    </a:cubicBezTo>
                    <a:cubicBezTo>
                      <a:pt x="115" y="274"/>
                      <a:pt x="115" y="274"/>
                      <a:pt x="115" y="274"/>
                    </a:cubicBezTo>
                    <a:cubicBezTo>
                      <a:pt x="119" y="278"/>
                      <a:pt x="119" y="278"/>
                      <a:pt x="119" y="278"/>
                    </a:cubicBezTo>
                    <a:cubicBezTo>
                      <a:pt x="119" y="279"/>
                      <a:pt x="119" y="279"/>
                      <a:pt x="119" y="279"/>
                    </a:cubicBezTo>
                    <a:cubicBezTo>
                      <a:pt x="119" y="279"/>
                      <a:pt x="119" y="279"/>
                      <a:pt x="119" y="279"/>
                    </a:cubicBezTo>
                    <a:cubicBezTo>
                      <a:pt x="121" y="289"/>
                      <a:pt x="121" y="289"/>
                      <a:pt x="121" y="289"/>
                    </a:cubicBezTo>
                    <a:cubicBezTo>
                      <a:pt x="121" y="289"/>
                      <a:pt x="121" y="289"/>
                      <a:pt x="121" y="289"/>
                    </a:cubicBezTo>
                    <a:cubicBezTo>
                      <a:pt x="122" y="298"/>
                      <a:pt x="122" y="298"/>
                      <a:pt x="122" y="298"/>
                    </a:cubicBezTo>
                    <a:cubicBezTo>
                      <a:pt x="123" y="299"/>
                      <a:pt x="123" y="299"/>
                      <a:pt x="123" y="299"/>
                    </a:cubicBezTo>
                    <a:cubicBezTo>
                      <a:pt x="125" y="295"/>
                      <a:pt x="128" y="293"/>
                      <a:pt x="129" y="293"/>
                    </a:cubicBezTo>
                    <a:cubicBezTo>
                      <a:pt x="131" y="294"/>
                      <a:pt x="131" y="295"/>
                      <a:pt x="131" y="296"/>
                    </a:cubicBezTo>
                    <a:cubicBezTo>
                      <a:pt x="131" y="299"/>
                      <a:pt x="131" y="299"/>
                      <a:pt x="131" y="299"/>
                    </a:cubicBezTo>
                    <a:cubicBezTo>
                      <a:pt x="131" y="306"/>
                      <a:pt x="131" y="306"/>
                      <a:pt x="131" y="306"/>
                    </a:cubicBezTo>
                    <a:cubicBezTo>
                      <a:pt x="131" y="308"/>
                      <a:pt x="131" y="308"/>
                      <a:pt x="131" y="308"/>
                    </a:cubicBezTo>
                    <a:cubicBezTo>
                      <a:pt x="133" y="308"/>
                      <a:pt x="135" y="308"/>
                      <a:pt x="135" y="307"/>
                    </a:cubicBezTo>
                    <a:cubicBezTo>
                      <a:pt x="139" y="301"/>
                      <a:pt x="139" y="301"/>
                      <a:pt x="139" y="301"/>
                    </a:cubicBezTo>
                    <a:cubicBezTo>
                      <a:pt x="144" y="297"/>
                      <a:pt x="144" y="297"/>
                      <a:pt x="144" y="297"/>
                    </a:cubicBezTo>
                    <a:cubicBezTo>
                      <a:pt x="147" y="295"/>
                      <a:pt x="149" y="293"/>
                      <a:pt x="153" y="293"/>
                    </a:cubicBezTo>
                    <a:cubicBezTo>
                      <a:pt x="153" y="293"/>
                      <a:pt x="153" y="293"/>
                      <a:pt x="153" y="293"/>
                    </a:cubicBezTo>
                    <a:cubicBezTo>
                      <a:pt x="161" y="295"/>
                      <a:pt x="161" y="295"/>
                      <a:pt x="161" y="295"/>
                    </a:cubicBezTo>
                    <a:cubicBezTo>
                      <a:pt x="164" y="294"/>
                      <a:pt x="164" y="294"/>
                      <a:pt x="164" y="294"/>
                    </a:cubicBezTo>
                    <a:cubicBezTo>
                      <a:pt x="168" y="288"/>
                      <a:pt x="168" y="288"/>
                      <a:pt x="168" y="288"/>
                    </a:cubicBezTo>
                    <a:cubicBezTo>
                      <a:pt x="167" y="279"/>
                      <a:pt x="167" y="279"/>
                      <a:pt x="167" y="279"/>
                    </a:cubicBezTo>
                    <a:cubicBezTo>
                      <a:pt x="165" y="275"/>
                      <a:pt x="163" y="271"/>
                      <a:pt x="164" y="268"/>
                    </a:cubicBezTo>
                    <a:cubicBezTo>
                      <a:pt x="165" y="261"/>
                      <a:pt x="165" y="261"/>
                      <a:pt x="165" y="261"/>
                    </a:cubicBezTo>
                    <a:cubicBezTo>
                      <a:pt x="165" y="260"/>
                      <a:pt x="165" y="260"/>
                      <a:pt x="165" y="260"/>
                    </a:cubicBezTo>
                    <a:cubicBezTo>
                      <a:pt x="166" y="259"/>
                      <a:pt x="166" y="259"/>
                      <a:pt x="166" y="259"/>
                    </a:cubicBezTo>
                    <a:cubicBezTo>
                      <a:pt x="166" y="259"/>
                      <a:pt x="166" y="259"/>
                      <a:pt x="166" y="259"/>
                    </a:cubicBezTo>
                    <a:cubicBezTo>
                      <a:pt x="173" y="255"/>
                      <a:pt x="173" y="255"/>
                      <a:pt x="173" y="255"/>
                    </a:cubicBezTo>
                    <a:cubicBezTo>
                      <a:pt x="174" y="255"/>
                      <a:pt x="174" y="255"/>
                      <a:pt x="174" y="255"/>
                    </a:cubicBezTo>
                    <a:cubicBezTo>
                      <a:pt x="174" y="255"/>
                      <a:pt x="174" y="255"/>
                      <a:pt x="174" y="255"/>
                    </a:cubicBezTo>
                    <a:cubicBezTo>
                      <a:pt x="179" y="251"/>
                      <a:pt x="179" y="251"/>
                      <a:pt x="179" y="251"/>
                    </a:cubicBezTo>
                    <a:cubicBezTo>
                      <a:pt x="186" y="242"/>
                      <a:pt x="186" y="242"/>
                      <a:pt x="186" y="242"/>
                    </a:cubicBezTo>
                    <a:cubicBezTo>
                      <a:pt x="187" y="235"/>
                      <a:pt x="187" y="235"/>
                      <a:pt x="187" y="235"/>
                    </a:cubicBezTo>
                    <a:cubicBezTo>
                      <a:pt x="179" y="218"/>
                      <a:pt x="179" y="218"/>
                      <a:pt x="179" y="218"/>
                    </a:cubicBezTo>
                    <a:cubicBezTo>
                      <a:pt x="195" y="225"/>
                      <a:pt x="195" y="225"/>
                      <a:pt x="195" y="225"/>
                    </a:cubicBezTo>
                    <a:cubicBezTo>
                      <a:pt x="195" y="219"/>
                      <a:pt x="195" y="219"/>
                      <a:pt x="195" y="219"/>
                    </a:cubicBezTo>
                    <a:cubicBezTo>
                      <a:pt x="195" y="219"/>
                      <a:pt x="195" y="219"/>
                      <a:pt x="195" y="219"/>
                    </a:cubicBezTo>
                    <a:cubicBezTo>
                      <a:pt x="195" y="218"/>
                      <a:pt x="195" y="218"/>
                      <a:pt x="195" y="218"/>
                    </a:cubicBezTo>
                    <a:cubicBezTo>
                      <a:pt x="201" y="213"/>
                      <a:pt x="201" y="213"/>
                      <a:pt x="201" y="213"/>
                    </a:cubicBezTo>
                    <a:cubicBezTo>
                      <a:pt x="213" y="210"/>
                      <a:pt x="213" y="210"/>
                      <a:pt x="213" y="210"/>
                    </a:cubicBezTo>
                    <a:cubicBezTo>
                      <a:pt x="214" y="210"/>
                      <a:pt x="214" y="210"/>
                      <a:pt x="214" y="210"/>
                    </a:cubicBezTo>
                    <a:cubicBezTo>
                      <a:pt x="221" y="225"/>
                      <a:pt x="221" y="225"/>
                      <a:pt x="221" y="225"/>
                    </a:cubicBezTo>
                    <a:cubicBezTo>
                      <a:pt x="221" y="225"/>
                      <a:pt x="221" y="225"/>
                      <a:pt x="221" y="225"/>
                    </a:cubicBezTo>
                    <a:cubicBezTo>
                      <a:pt x="220" y="231"/>
                      <a:pt x="220" y="231"/>
                      <a:pt x="220" y="231"/>
                    </a:cubicBezTo>
                    <a:cubicBezTo>
                      <a:pt x="221" y="236"/>
                      <a:pt x="221" y="236"/>
                      <a:pt x="221" y="236"/>
                    </a:cubicBezTo>
                    <a:cubicBezTo>
                      <a:pt x="221" y="239"/>
                      <a:pt x="223" y="240"/>
                      <a:pt x="224" y="240"/>
                    </a:cubicBezTo>
                    <a:cubicBezTo>
                      <a:pt x="226" y="240"/>
                      <a:pt x="227" y="239"/>
                      <a:pt x="229" y="237"/>
                    </a:cubicBezTo>
                    <a:cubicBezTo>
                      <a:pt x="229" y="236"/>
                      <a:pt x="229" y="236"/>
                      <a:pt x="229" y="236"/>
                    </a:cubicBezTo>
                    <a:cubicBezTo>
                      <a:pt x="229" y="236"/>
                      <a:pt x="229" y="236"/>
                      <a:pt x="229" y="236"/>
                    </a:cubicBezTo>
                    <a:cubicBezTo>
                      <a:pt x="230" y="236"/>
                      <a:pt x="230" y="236"/>
                      <a:pt x="230" y="236"/>
                    </a:cubicBezTo>
                    <a:cubicBezTo>
                      <a:pt x="239" y="233"/>
                      <a:pt x="239" y="233"/>
                      <a:pt x="239" y="233"/>
                    </a:cubicBezTo>
                    <a:cubicBezTo>
                      <a:pt x="239" y="233"/>
                      <a:pt x="239" y="233"/>
                      <a:pt x="239" y="233"/>
                    </a:cubicBezTo>
                    <a:cubicBezTo>
                      <a:pt x="240" y="233"/>
                      <a:pt x="240" y="233"/>
                      <a:pt x="240" y="233"/>
                    </a:cubicBezTo>
                    <a:cubicBezTo>
                      <a:pt x="245" y="233"/>
                      <a:pt x="247" y="234"/>
                      <a:pt x="249" y="236"/>
                    </a:cubicBezTo>
                    <a:cubicBezTo>
                      <a:pt x="249" y="247"/>
                      <a:pt x="249" y="247"/>
                      <a:pt x="249" y="247"/>
                    </a:cubicBezTo>
                    <a:cubicBezTo>
                      <a:pt x="249" y="247"/>
                      <a:pt x="249" y="247"/>
                      <a:pt x="249" y="247"/>
                    </a:cubicBezTo>
                    <a:cubicBezTo>
                      <a:pt x="251" y="248"/>
                      <a:pt x="251" y="248"/>
                      <a:pt x="251" y="248"/>
                    </a:cubicBezTo>
                    <a:cubicBezTo>
                      <a:pt x="255" y="249"/>
                      <a:pt x="255" y="249"/>
                      <a:pt x="255" y="249"/>
                    </a:cubicBezTo>
                    <a:cubicBezTo>
                      <a:pt x="261" y="249"/>
                      <a:pt x="261" y="249"/>
                      <a:pt x="261" y="249"/>
                    </a:cubicBezTo>
                    <a:cubicBezTo>
                      <a:pt x="271" y="246"/>
                      <a:pt x="271" y="246"/>
                      <a:pt x="271" y="246"/>
                    </a:cubicBezTo>
                    <a:cubicBezTo>
                      <a:pt x="277" y="241"/>
                      <a:pt x="277" y="241"/>
                      <a:pt x="277" y="241"/>
                    </a:cubicBezTo>
                    <a:cubicBezTo>
                      <a:pt x="278" y="236"/>
                      <a:pt x="278" y="236"/>
                      <a:pt x="278" y="236"/>
                    </a:cubicBezTo>
                    <a:cubicBezTo>
                      <a:pt x="275" y="233"/>
                      <a:pt x="275" y="233"/>
                      <a:pt x="275" y="233"/>
                    </a:cubicBezTo>
                    <a:cubicBezTo>
                      <a:pt x="265" y="229"/>
                      <a:pt x="265" y="229"/>
                      <a:pt x="265" y="229"/>
                    </a:cubicBezTo>
                    <a:cubicBezTo>
                      <a:pt x="265" y="229"/>
                      <a:pt x="265" y="229"/>
                      <a:pt x="265" y="229"/>
                    </a:cubicBezTo>
                    <a:cubicBezTo>
                      <a:pt x="264" y="229"/>
                      <a:pt x="264" y="229"/>
                      <a:pt x="264" y="229"/>
                    </a:cubicBezTo>
                    <a:cubicBezTo>
                      <a:pt x="264" y="229"/>
                      <a:pt x="264" y="229"/>
                      <a:pt x="264" y="229"/>
                    </a:cubicBezTo>
                    <a:cubicBezTo>
                      <a:pt x="264" y="229"/>
                      <a:pt x="264" y="229"/>
                      <a:pt x="264" y="229"/>
                    </a:cubicBezTo>
                    <a:cubicBezTo>
                      <a:pt x="252" y="217"/>
                      <a:pt x="252" y="217"/>
                      <a:pt x="252" y="217"/>
                    </a:cubicBezTo>
                    <a:cubicBezTo>
                      <a:pt x="253" y="216"/>
                      <a:pt x="253" y="216"/>
                      <a:pt x="253" y="216"/>
                    </a:cubicBezTo>
                    <a:cubicBezTo>
                      <a:pt x="259" y="211"/>
                      <a:pt x="259" y="211"/>
                      <a:pt x="259" y="211"/>
                    </a:cubicBezTo>
                    <a:cubicBezTo>
                      <a:pt x="259" y="210"/>
                      <a:pt x="259" y="210"/>
                      <a:pt x="259" y="210"/>
                    </a:cubicBezTo>
                    <a:cubicBezTo>
                      <a:pt x="259" y="210"/>
                      <a:pt x="259" y="210"/>
                      <a:pt x="259" y="210"/>
                    </a:cubicBezTo>
                    <a:cubicBezTo>
                      <a:pt x="265" y="208"/>
                      <a:pt x="265" y="208"/>
                      <a:pt x="265" y="208"/>
                    </a:cubicBezTo>
                    <a:cubicBezTo>
                      <a:pt x="265" y="208"/>
                      <a:pt x="265" y="208"/>
                      <a:pt x="265" y="208"/>
                    </a:cubicBezTo>
                    <a:cubicBezTo>
                      <a:pt x="267" y="208"/>
                      <a:pt x="267" y="208"/>
                      <a:pt x="267" y="208"/>
                    </a:cubicBezTo>
                    <a:cubicBezTo>
                      <a:pt x="275" y="209"/>
                      <a:pt x="275" y="209"/>
                      <a:pt x="275" y="209"/>
                    </a:cubicBezTo>
                    <a:cubicBezTo>
                      <a:pt x="275" y="209"/>
                      <a:pt x="275" y="209"/>
                      <a:pt x="275" y="209"/>
                    </a:cubicBezTo>
                    <a:cubicBezTo>
                      <a:pt x="275" y="210"/>
                      <a:pt x="275" y="210"/>
                      <a:pt x="275" y="210"/>
                    </a:cubicBezTo>
                    <a:cubicBezTo>
                      <a:pt x="275" y="207"/>
                      <a:pt x="275" y="207"/>
                      <a:pt x="275" y="207"/>
                    </a:cubicBezTo>
                    <a:cubicBezTo>
                      <a:pt x="272" y="201"/>
                      <a:pt x="272" y="201"/>
                      <a:pt x="272" y="201"/>
                    </a:cubicBezTo>
                    <a:cubicBezTo>
                      <a:pt x="266" y="198"/>
                      <a:pt x="266" y="198"/>
                      <a:pt x="266" y="198"/>
                    </a:cubicBezTo>
                    <a:cubicBezTo>
                      <a:pt x="259" y="187"/>
                      <a:pt x="259" y="187"/>
                      <a:pt x="259" y="187"/>
                    </a:cubicBezTo>
                    <a:cubicBezTo>
                      <a:pt x="259" y="187"/>
                      <a:pt x="259" y="187"/>
                      <a:pt x="259" y="187"/>
                    </a:cubicBezTo>
                    <a:cubicBezTo>
                      <a:pt x="258" y="186"/>
                      <a:pt x="258" y="186"/>
                      <a:pt x="258" y="186"/>
                    </a:cubicBezTo>
                    <a:cubicBezTo>
                      <a:pt x="258" y="186"/>
                      <a:pt x="258" y="186"/>
                      <a:pt x="258" y="186"/>
                    </a:cubicBezTo>
                    <a:cubicBezTo>
                      <a:pt x="255" y="173"/>
                      <a:pt x="255" y="173"/>
                      <a:pt x="255" y="173"/>
                    </a:cubicBezTo>
                    <a:cubicBezTo>
                      <a:pt x="255" y="163"/>
                      <a:pt x="255" y="163"/>
                      <a:pt x="255" y="163"/>
                    </a:cubicBezTo>
                    <a:cubicBezTo>
                      <a:pt x="261" y="157"/>
                      <a:pt x="261" y="157"/>
                      <a:pt x="261" y="157"/>
                    </a:cubicBezTo>
                    <a:cubicBezTo>
                      <a:pt x="271" y="157"/>
                      <a:pt x="271" y="157"/>
                      <a:pt x="271" y="157"/>
                    </a:cubicBezTo>
                    <a:cubicBezTo>
                      <a:pt x="293" y="159"/>
                      <a:pt x="293" y="159"/>
                      <a:pt x="293" y="159"/>
                    </a:cubicBezTo>
                    <a:cubicBezTo>
                      <a:pt x="303" y="144"/>
                      <a:pt x="303" y="144"/>
                      <a:pt x="303" y="144"/>
                    </a:cubicBezTo>
                    <a:cubicBezTo>
                      <a:pt x="303" y="143"/>
                      <a:pt x="303" y="143"/>
                      <a:pt x="303" y="143"/>
                    </a:cubicBezTo>
                    <a:cubicBezTo>
                      <a:pt x="304" y="143"/>
                      <a:pt x="304" y="143"/>
                      <a:pt x="304" y="143"/>
                    </a:cubicBezTo>
                    <a:cubicBezTo>
                      <a:pt x="313" y="139"/>
                      <a:pt x="313" y="139"/>
                      <a:pt x="313" y="139"/>
                    </a:cubicBezTo>
                    <a:cubicBezTo>
                      <a:pt x="317" y="130"/>
                      <a:pt x="317" y="130"/>
                      <a:pt x="317" y="130"/>
                    </a:cubicBezTo>
                    <a:cubicBezTo>
                      <a:pt x="317" y="129"/>
                      <a:pt x="317" y="129"/>
                      <a:pt x="317" y="129"/>
                    </a:cubicBezTo>
                    <a:cubicBezTo>
                      <a:pt x="327" y="121"/>
                      <a:pt x="327" y="121"/>
                      <a:pt x="327" y="121"/>
                    </a:cubicBezTo>
                    <a:cubicBezTo>
                      <a:pt x="332" y="112"/>
                      <a:pt x="332" y="112"/>
                      <a:pt x="332" y="112"/>
                    </a:cubicBezTo>
                    <a:cubicBezTo>
                      <a:pt x="332" y="112"/>
                      <a:pt x="332" y="112"/>
                      <a:pt x="332" y="112"/>
                    </a:cubicBezTo>
                    <a:cubicBezTo>
                      <a:pt x="333" y="112"/>
                      <a:pt x="333" y="112"/>
                      <a:pt x="333" y="112"/>
                    </a:cubicBezTo>
                    <a:cubicBezTo>
                      <a:pt x="333" y="111"/>
                      <a:pt x="333" y="111"/>
                      <a:pt x="333" y="111"/>
                    </a:cubicBezTo>
                    <a:cubicBezTo>
                      <a:pt x="333" y="111"/>
                      <a:pt x="333" y="111"/>
                      <a:pt x="333" y="111"/>
                    </a:cubicBezTo>
                    <a:cubicBezTo>
                      <a:pt x="337" y="107"/>
                      <a:pt x="337" y="107"/>
                      <a:pt x="337" y="107"/>
                    </a:cubicBezTo>
                    <a:cubicBezTo>
                      <a:pt x="341" y="99"/>
                      <a:pt x="341" y="99"/>
                      <a:pt x="341" y="99"/>
                    </a:cubicBezTo>
                    <a:cubicBezTo>
                      <a:pt x="343" y="87"/>
                      <a:pt x="343" y="87"/>
                      <a:pt x="343" y="87"/>
                    </a:cubicBezTo>
                    <a:cubicBezTo>
                      <a:pt x="343" y="86"/>
                      <a:pt x="343" y="86"/>
                      <a:pt x="343" y="86"/>
                    </a:cubicBezTo>
                    <a:cubicBezTo>
                      <a:pt x="343" y="85"/>
                      <a:pt x="343" y="85"/>
                      <a:pt x="343" y="85"/>
                    </a:cubicBezTo>
                    <a:cubicBezTo>
                      <a:pt x="350" y="81"/>
                      <a:pt x="350" y="81"/>
                      <a:pt x="350" y="81"/>
                    </a:cubicBezTo>
                    <a:cubicBezTo>
                      <a:pt x="351" y="79"/>
                      <a:pt x="351" y="79"/>
                      <a:pt x="351" y="79"/>
                    </a:cubicBezTo>
                    <a:cubicBezTo>
                      <a:pt x="342" y="78"/>
                      <a:pt x="342" y="78"/>
                      <a:pt x="342" y="78"/>
                    </a:cubicBezTo>
                    <a:cubicBezTo>
                      <a:pt x="326" y="79"/>
                      <a:pt x="326" y="79"/>
                      <a:pt x="326" y="79"/>
                    </a:cubicBezTo>
                    <a:cubicBezTo>
                      <a:pt x="325" y="78"/>
                      <a:pt x="325" y="78"/>
                      <a:pt x="325" y="78"/>
                    </a:cubicBezTo>
                    <a:cubicBezTo>
                      <a:pt x="319" y="73"/>
                      <a:pt x="319" y="73"/>
                      <a:pt x="319" y="73"/>
                    </a:cubicBezTo>
                    <a:cubicBezTo>
                      <a:pt x="319" y="73"/>
                      <a:pt x="319" y="73"/>
                      <a:pt x="319" y="73"/>
                    </a:cubicBezTo>
                    <a:cubicBezTo>
                      <a:pt x="319" y="73"/>
                      <a:pt x="319" y="73"/>
                      <a:pt x="319" y="73"/>
                    </a:cubicBezTo>
                    <a:cubicBezTo>
                      <a:pt x="319" y="73"/>
                      <a:pt x="319" y="73"/>
                      <a:pt x="319" y="73"/>
                    </a:cubicBezTo>
                    <a:cubicBezTo>
                      <a:pt x="315" y="68"/>
                      <a:pt x="315" y="68"/>
                      <a:pt x="315" y="68"/>
                    </a:cubicBezTo>
                    <a:cubicBezTo>
                      <a:pt x="315" y="69"/>
                      <a:pt x="315" y="69"/>
                      <a:pt x="315" y="69"/>
                    </a:cubicBezTo>
                    <a:cubicBezTo>
                      <a:pt x="314" y="69"/>
                      <a:pt x="314" y="69"/>
                      <a:pt x="314" y="69"/>
                    </a:cubicBezTo>
                    <a:cubicBezTo>
                      <a:pt x="313" y="71"/>
                      <a:pt x="311" y="71"/>
                      <a:pt x="309" y="71"/>
                    </a:cubicBezTo>
                    <a:cubicBezTo>
                      <a:pt x="307" y="72"/>
                      <a:pt x="307" y="72"/>
                      <a:pt x="307" y="72"/>
                    </a:cubicBezTo>
                    <a:cubicBezTo>
                      <a:pt x="306" y="73"/>
                      <a:pt x="305" y="73"/>
                      <a:pt x="304" y="73"/>
                    </a:cubicBezTo>
                    <a:cubicBezTo>
                      <a:pt x="303" y="73"/>
                      <a:pt x="303" y="71"/>
                      <a:pt x="302" y="69"/>
                    </a:cubicBezTo>
                    <a:cubicBezTo>
                      <a:pt x="302" y="67"/>
                      <a:pt x="301" y="65"/>
                      <a:pt x="299" y="63"/>
                    </a:cubicBezTo>
                    <a:cubicBezTo>
                      <a:pt x="298" y="63"/>
                      <a:pt x="298" y="63"/>
                      <a:pt x="298" y="63"/>
                    </a:cubicBezTo>
                    <a:cubicBezTo>
                      <a:pt x="298" y="63"/>
                      <a:pt x="298" y="63"/>
                      <a:pt x="298" y="63"/>
                    </a:cubicBezTo>
                    <a:cubicBezTo>
                      <a:pt x="298" y="63"/>
                      <a:pt x="298" y="63"/>
                      <a:pt x="298" y="63"/>
                    </a:cubicBezTo>
                    <a:cubicBezTo>
                      <a:pt x="296" y="57"/>
                      <a:pt x="296" y="57"/>
                      <a:pt x="296" y="57"/>
                    </a:cubicBezTo>
                    <a:cubicBezTo>
                      <a:pt x="294" y="57"/>
                      <a:pt x="294" y="57"/>
                      <a:pt x="294" y="57"/>
                    </a:cubicBezTo>
                    <a:cubicBezTo>
                      <a:pt x="288" y="61"/>
                      <a:pt x="288" y="61"/>
                      <a:pt x="288" y="61"/>
                    </a:cubicBezTo>
                    <a:cubicBezTo>
                      <a:pt x="288" y="62"/>
                      <a:pt x="288" y="62"/>
                      <a:pt x="288" y="62"/>
                    </a:cubicBezTo>
                    <a:cubicBezTo>
                      <a:pt x="287" y="62"/>
                      <a:pt x="287" y="62"/>
                      <a:pt x="287" y="62"/>
                    </a:cubicBezTo>
                    <a:cubicBezTo>
                      <a:pt x="273" y="65"/>
                      <a:pt x="273" y="65"/>
                      <a:pt x="273" y="65"/>
                    </a:cubicBezTo>
                    <a:cubicBezTo>
                      <a:pt x="273" y="65"/>
                      <a:pt x="273" y="65"/>
                      <a:pt x="273" y="65"/>
                    </a:cubicBezTo>
                    <a:cubicBezTo>
                      <a:pt x="272" y="64"/>
                      <a:pt x="272" y="64"/>
                      <a:pt x="272" y="64"/>
                    </a:cubicBezTo>
                    <a:cubicBezTo>
                      <a:pt x="263" y="58"/>
                      <a:pt x="263" y="58"/>
                      <a:pt x="263" y="58"/>
                    </a:cubicBezTo>
                    <a:cubicBezTo>
                      <a:pt x="263" y="58"/>
                      <a:pt x="263" y="58"/>
                      <a:pt x="263" y="58"/>
                    </a:cubicBezTo>
                    <a:cubicBezTo>
                      <a:pt x="262" y="57"/>
                      <a:pt x="262" y="57"/>
                      <a:pt x="262" y="57"/>
                    </a:cubicBezTo>
                    <a:cubicBezTo>
                      <a:pt x="262" y="57"/>
                      <a:pt x="262" y="57"/>
                      <a:pt x="262" y="57"/>
                    </a:cubicBezTo>
                    <a:cubicBezTo>
                      <a:pt x="262" y="57"/>
                      <a:pt x="262" y="57"/>
                      <a:pt x="262" y="57"/>
                    </a:cubicBezTo>
                    <a:cubicBezTo>
                      <a:pt x="259" y="52"/>
                      <a:pt x="259" y="52"/>
                      <a:pt x="259" y="52"/>
                    </a:cubicBezTo>
                    <a:cubicBezTo>
                      <a:pt x="253" y="59"/>
                      <a:pt x="253" y="59"/>
                      <a:pt x="253" y="59"/>
                    </a:cubicBezTo>
                    <a:cubicBezTo>
                      <a:pt x="248" y="65"/>
                      <a:pt x="244" y="67"/>
                      <a:pt x="242" y="65"/>
                    </a:cubicBezTo>
                    <a:cubicBezTo>
                      <a:pt x="233" y="60"/>
                      <a:pt x="233" y="60"/>
                      <a:pt x="233" y="60"/>
                    </a:cubicBezTo>
                    <a:cubicBezTo>
                      <a:pt x="226" y="59"/>
                      <a:pt x="226" y="59"/>
                      <a:pt x="226" y="59"/>
                    </a:cubicBezTo>
                    <a:cubicBezTo>
                      <a:pt x="225" y="60"/>
                      <a:pt x="225" y="60"/>
                      <a:pt x="225" y="60"/>
                    </a:cubicBezTo>
                    <a:cubicBezTo>
                      <a:pt x="219" y="55"/>
                      <a:pt x="219" y="55"/>
                      <a:pt x="219" y="55"/>
                    </a:cubicBezTo>
                    <a:cubicBezTo>
                      <a:pt x="219" y="55"/>
                      <a:pt x="219" y="55"/>
                      <a:pt x="219" y="55"/>
                    </a:cubicBezTo>
                    <a:cubicBezTo>
                      <a:pt x="218" y="55"/>
                      <a:pt x="218" y="55"/>
                      <a:pt x="218" y="55"/>
                    </a:cubicBezTo>
                    <a:cubicBezTo>
                      <a:pt x="221" y="44"/>
                      <a:pt x="221" y="44"/>
                      <a:pt x="221" y="44"/>
                    </a:cubicBezTo>
                    <a:cubicBezTo>
                      <a:pt x="221" y="40"/>
                      <a:pt x="221" y="40"/>
                      <a:pt x="221" y="40"/>
                    </a:cubicBezTo>
                    <a:cubicBezTo>
                      <a:pt x="217" y="39"/>
                      <a:pt x="217" y="39"/>
                      <a:pt x="217" y="39"/>
                    </a:cubicBezTo>
                    <a:cubicBezTo>
                      <a:pt x="217" y="39"/>
                      <a:pt x="217" y="39"/>
                      <a:pt x="217" y="39"/>
                    </a:cubicBezTo>
                    <a:cubicBezTo>
                      <a:pt x="208" y="29"/>
                      <a:pt x="208" y="29"/>
                      <a:pt x="208" y="29"/>
                    </a:cubicBezTo>
                    <a:cubicBezTo>
                      <a:pt x="209" y="23"/>
                      <a:pt x="209" y="23"/>
                      <a:pt x="209" y="23"/>
                    </a:cubicBezTo>
                    <a:cubicBezTo>
                      <a:pt x="188" y="21"/>
                      <a:pt x="188" y="21"/>
                      <a:pt x="188" y="21"/>
                    </a:cubicBezTo>
                    <a:cubicBezTo>
                      <a:pt x="180" y="16"/>
                      <a:pt x="180" y="16"/>
                      <a:pt x="180" y="16"/>
                    </a:cubicBezTo>
                    <a:cubicBezTo>
                      <a:pt x="178" y="15"/>
                      <a:pt x="176" y="13"/>
                      <a:pt x="175" y="9"/>
                    </a:cubicBezTo>
                    <a:cubicBezTo>
                      <a:pt x="174" y="6"/>
                      <a:pt x="174" y="6"/>
                      <a:pt x="174" y="6"/>
                    </a:cubicBezTo>
                    <a:cubicBezTo>
                      <a:pt x="172" y="0"/>
                      <a:pt x="172" y="0"/>
                      <a:pt x="172" y="0"/>
                    </a:cubicBezTo>
                    <a:cubicBezTo>
                      <a:pt x="169" y="0"/>
                      <a:pt x="169" y="0"/>
                      <a:pt x="169" y="0"/>
                    </a:cubicBezTo>
                    <a:cubicBezTo>
                      <a:pt x="163" y="5"/>
                      <a:pt x="163" y="5"/>
                      <a:pt x="163" y="5"/>
                    </a:cubicBezTo>
                    <a:cubicBezTo>
                      <a:pt x="155" y="15"/>
                      <a:pt x="155" y="15"/>
                      <a:pt x="155" y="15"/>
                    </a:cubicBezTo>
                    <a:cubicBezTo>
                      <a:pt x="157" y="21"/>
                      <a:pt x="157" y="21"/>
                      <a:pt x="157" y="21"/>
                    </a:cubicBezTo>
                    <a:cubicBezTo>
                      <a:pt x="159" y="30"/>
                      <a:pt x="159" y="30"/>
                      <a:pt x="159" y="30"/>
                    </a:cubicBezTo>
                    <a:cubicBezTo>
                      <a:pt x="159" y="31"/>
                      <a:pt x="159" y="31"/>
                      <a:pt x="159" y="31"/>
                    </a:cubicBezTo>
                    <a:cubicBezTo>
                      <a:pt x="160" y="31"/>
                      <a:pt x="160" y="31"/>
                      <a:pt x="160" y="31"/>
                    </a:cubicBezTo>
                    <a:cubicBezTo>
                      <a:pt x="159" y="31"/>
                      <a:pt x="159" y="31"/>
                      <a:pt x="159" y="31"/>
                    </a:cubicBezTo>
                    <a:cubicBezTo>
                      <a:pt x="159" y="31"/>
                      <a:pt x="159" y="31"/>
                      <a:pt x="159" y="31"/>
                    </a:cubicBezTo>
                    <a:cubicBezTo>
                      <a:pt x="159" y="34"/>
                      <a:pt x="156" y="35"/>
                      <a:pt x="153" y="35"/>
                    </a:cubicBezTo>
                    <a:cubicBezTo>
                      <a:pt x="145" y="35"/>
                      <a:pt x="145" y="35"/>
                      <a:pt x="145" y="35"/>
                    </a:cubicBezTo>
                    <a:cubicBezTo>
                      <a:pt x="140" y="33"/>
                      <a:pt x="140" y="33"/>
                      <a:pt x="140" y="33"/>
                    </a:cubicBezTo>
                    <a:cubicBezTo>
                      <a:pt x="134" y="35"/>
                      <a:pt x="134" y="35"/>
                      <a:pt x="134" y="35"/>
                    </a:cubicBezTo>
                    <a:cubicBezTo>
                      <a:pt x="133" y="35"/>
                      <a:pt x="133" y="35"/>
                      <a:pt x="133" y="35"/>
                    </a:cubicBezTo>
                    <a:cubicBezTo>
                      <a:pt x="132" y="35"/>
                      <a:pt x="132" y="35"/>
                      <a:pt x="132" y="35"/>
                    </a:cubicBezTo>
                    <a:cubicBezTo>
                      <a:pt x="131" y="41"/>
                      <a:pt x="131" y="41"/>
                      <a:pt x="131" y="41"/>
                    </a:cubicBezTo>
                    <a:cubicBezTo>
                      <a:pt x="131" y="41"/>
                      <a:pt x="131" y="41"/>
                      <a:pt x="131" y="41"/>
                    </a:cubicBezTo>
                    <a:cubicBezTo>
                      <a:pt x="131" y="43"/>
                      <a:pt x="131" y="43"/>
                      <a:pt x="131" y="43"/>
                    </a:cubicBezTo>
                    <a:cubicBezTo>
                      <a:pt x="129" y="43"/>
                      <a:pt x="129" y="43"/>
                      <a:pt x="129" y="43"/>
                    </a:cubicBezTo>
                    <a:cubicBezTo>
                      <a:pt x="119" y="39"/>
                      <a:pt x="119" y="39"/>
                      <a:pt x="119" y="39"/>
                    </a:cubicBezTo>
                    <a:cubicBezTo>
                      <a:pt x="119" y="43"/>
                      <a:pt x="120" y="45"/>
                      <a:pt x="121" y="48"/>
                    </a:cubicBezTo>
                    <a:cubicBezTo>
                      <a:pt x="123" y="51"/>
                      <a:pt x="123" y="53"/>
                      <a:pt x="122" y="55"/>
                    </a:cubicBezTo>
                    <a:cubicBezTo>
                      <a:pt x="121" y="58"/>
                      <a:pt x="121" y="58"/>
                      <a:pt x="121" y="58"/>
                    </a:cubicBezTo>
                    <a:cubicBezTo>
                      <a:pt x="119" y="59"/>
                      <a:pt x="116" y="60"/>
                      <a:pt x="111" y="59"/>
                    </a:cubicBezTo>
                    <a:cubicBezTo>
                      <a:pt x="104" y="59"/>
                      <a:pt x="104" y="59"/>
                      <a:pt x="104" y="59"/>
                    </a:cubicBezTo>
                    <a:cubicBezTo>
                      <a:pt x="103" y="71"/>
                      <a:pt x="103" y="71"/>
                      <a:pt x="103" y="71"/>
                    </a:cubicBezTo>
                    <a:cubicBezTo>
                      <a:pt x="95" y="67"/>
                      <a:pt x="95" y="67"/>
                      <a:pt x="95" y="67"/>
                    </a:cubicBezTo>
                    <a:cubicBezTo>
                      <a:pt x="94" y="67"/>
                      <a:pt x="94" y="67"/>
                      <a:pt x="94" y="67"/>
                    </a:cubicBezTo>
                    <a:cubicBezTo>
                      <a:pt x="94" y="67"/>
                      <a:pt x="94" y="67"/>
                      <a:pt x="94" y="67"/>
                    </a:cubicBezTo>
                    <a:cubicBezTo>
                      <a:pt x="89" y="59"/>
                      <a:pt x="89" y="59"/>
                      <a:pt x="89" y="59"/>
                    </a:cubicBezTo>
                    <a:cubicBezTo>
                      <a:pt x="80" y="55"/>
                      <a:pt x="80" y="55"/>
                      <a:pt x="80" y="55"/>
                    </a:cubicBezTo>
                    <a:cubicBezTo>
                      <a:pt x="77" y="50"/>
                      <a:pt x="77" y="50"/>
                      <a:pt x="77" y="50"/>
                    </a:cubicBezTo>
                    <a:cubicBezTo>
                      <a:pt x="74" y="53"/>
                      <a:pt x="74" y="53"/>
                      <a:pt x="74" y="53"/>
                    </a:cubicBezTo>
                    <a:cubicBezTo>
                      <a:pt x="73" y="53"/>
                      <a:pt x="73" y="53"/>
                      <a:pt x="73" y="53"/>
                    </a:cubicBezTo>
                    <a:cubicBezTo>
                      <a:pt x="67" y="54"/>
                      <a:pt x="67" y="54"/>
                      <a:pt x="67" y="54"/>
                    </a:cubicBezTo>
                    <a:cubicBezTo>
                      <a:pt x="66" y="54"/>
                      <a:pt x="66" y="54"/>
                      <a:pt x="66" y="54"/>
                    </a:cubicBezTo>
                    <a:cubicBezTo>
                      <a:pt x="63" y="47"/>
                      <a:pt x="63" y="47"/>
                      <a:pt x="63" y="47"/>
                    </a:cubicBezTo>
                    <a:cubicBezTo>
                      <a:pt x="59" y="43"/>
                      <a:pt x="59" y="43"/>
                      <a:pt x="59" y="43"/>
                    </a:cubicBezTo>
                    <a:cubicBezTo>
                      <a:pt x="59" y="42"/>
                      <a:pt x="59" y="42"/>
                      <a:pt x="59" y="42"/>
                    </a:cubicBezTo>
                    <a:cubicBezTo>
                      <a:pt x="56" y="38"/>
                      <a:pt x="54" y="35"/>
                      <a:pt x="53" y="33"/>
                    </a:cubicBezTo>
                    <a:cubicBezTo>
                      <a:pt x="53" y="32"/>
                      <a:pt x="53" y="31"/>
                      <a:pt x="51" y="31"/>
                    </a:cubicBezTo>
                    <a:cubicBezTo>
                      <a:pt x="49" y="31"/>
                      <a:pt x="49" y="31"/>
                      <a:pt x="49" y="31"/>
                    </a:cubicBezTo>
                    <a:cubicBezTo>
                      <a:pt x="46" y="29"/>
                      <a:pt x="44" y="27"/>
                      <a:pt x="43" y="23"/>
                    </a:cubicBezTo>
                    <a:cubicBezTo>
                      <a:pt x="41" y="17"/>
                      <a:pt x="41" y="17"/>
                      <a:pt x="41" y="17"/>
                    </a:cubicBezTo>
                    <a:cubicBezTo>
                      <a:pt x="41" y="11"/>
                      <a:pt x="41" y="11"/>
                      <a:pt x="41" y="11"/>
                    </a:cubicBezTo>
                    <a:cubicBezTo>
                      <a:pt x="39" y="6"/>
                      <a:pt x="39" y="6"/>
                      <a:pt x="39" y="6"/>
                    </a:cubicBezTo>
                    <a:cubicBezTo>
                      <a:pt x="34" y="7"/>
                      <a:pt x="34" y="7"/>
                      <a:pt x="34" y="7"/>
                    </a:cubicBezTo>
                    <a:cubicBezTo>
                      <a:pt x="33" y="7"/>
                      <a:pt x="33" y="7"/>
                      <a:pt x="33" y="7"/>
                    </a:cubicBezTo>
                    <a:cubicBezTo>
                      <a:pt x="33" y="7"/>
                      <a:pt x="33" y="7"/>
                      <a:pt x="3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íṥḷïḋè"/>
              <p:cNvSpPr/>
              <p:nvPr/>
            </p:nvSpPr>
            <p:spPr bwMode="auto">
              <a:xfrm>
                <a:off x="1120" y="2052"/>
                <a:ext cx="1489" cy="904"/>
              </a:xfrm>
              <a:custGeom>
                <a:avLst/>
                <a:gdLst>
                  <a:gd name="T0" fmla="*/ 67 w 629"/>
                  <a:gd name="T1" fmla="*/ 18 h 382"/>
                  <a:gd name="T2" fmla="*/ 34 w 629"/>
                  <a:gd name="T3" fmla="*/ 29 h 382"/>
                  <a:gd name="T4" fmla="*/ 21 w 629"/>
                  <a:gd name="T5" fmla="*/ 54 h 382"/>
                  <a:gd name="T6" fmla="*/ 10 w 629"/>
                  <a:gd name="T7" fmla="*/ 105 h 382"/>
                  <a:gd name="T8" fmla="*/ 9 w 629"/>
                  <a:gd name="T9" fmla="*/ 119 h 382"/>
                  <a:gd name="T10" fmla="*/ 31 w 629"/>
                  <a:gd name="T11" fmla="*/ 166 h 382"/>
                  <a:gd name="T12" fmla="*/ 65 w 629"/>
                  <a:gd name="T13" fmla="*/ 204 h 382"/>
                  <a:gd name="T14" fmla="*/ 92 w 629"/>
                  <a:gd name="T15" fmla="*/ 196 h 382"/>
                  <a:gd name="T16" fmla="*/ 118 w 629"/>
                  <a:gd name="T17" fmla="*/ 230 h 382"/>
                  <a:gd name="T18" fmla="*/ 145 w 629"/>
                  <a:gd name="T19" fmla="*/ 250 h 382"/>
                  <a:gd name="T20" fmla="*/ 157 w 629"/>
                  <a:gd name="T21" fmla="*/ 271 h 382"/>
                  <a:gd name="T22" fmla="*/ 189 w 629"/>
                  <a:gd name="T23" fmla="*/ 293 h 382"/>
                  <a:gd name="T24" fmla="*/ 204 w 629"/>
                  <a:gd name="T25" fmla="*/ 302 h 382"/>
                  <a:gd name="T26" fmla="*/ 236 w 629"/>
                  <a:gd name="T27" fmla="*/ 314 h 382"/>
                  <a:gd name="T28" fmla="*/ 299 w 629"/>
                  <a:gd name="T29" fmla="*/ 324 h 382"/>
                  <a:gd name="T30" fmla="*/ 297 w 629"/>
                  <a:gd name="T31" fmla="*/ 350 h 382"/>
                  <a:gd name="T32" fmla="*/ 387 w 629"/>
                  <a:gd name="T33" fmla="*/ 339 h 382"/>
                  <a:gd name="T34" fmla="*/ 397 w 629"/>
                  <a:gd name="T35" fmla="*/ 369 h 382"/>
                  <a:gd name="T36" fmla="*/ 479 w 629"/>
                  <a:gd name="T37" fmla="*/ 357 h 382"/>
                  <a:gd name="T38" fmla="*/ 513 w 629"/>
                  <a:gd name="T39" fmla="*/ 340 h 382"/>
                  <a:gd name="T40" fmla="*/ 569 w 629"/>
                  <a:gd name="T41" fmla="*/ 360 h 382"/>
                  <a:gd name="T42" fmla="*/ 570 w 629"/>
                  <a:gd name="T43" fmla="*/ 358 h 382"/>
                  <a:gd name="T44" fmla="*/ 597 w 629"/>
                  <a:gd name="T45" fmla="*/ 348 h 382"/>
                  <a:gd name="T46" fmla="*/ 608 w 629"/>
                  <a:gd name="T47" fmla="*/ 332 h 382"/>
                  <a:gd name="T48" fmla="*/ 624 w 629"/>
                  <a:gd name="T49" fmla="*/ 281 h 382"/>
                  <a:gd name="T50" fmla="*/ 617 w 629"/>
                  <a:gd name="T51" fmla="*/ 248 h 382"/>
                  <a:gd name="T52" fmla="*/ 601 w 629"/>
                  <a:gd name="T53" fmla="*/ 207 h 382"/>
                  <a:gd name="T54" fmla="*/ 593 w 629"/>
                  <a:gd name="T55" fmla="*/ 192 h 382"/>
                  <a:gd name="T56" fmla="*/ 583 w 629"/>
                  <a:gd name="T57" fmla="*/ 197 h 382"/>
                  <a:gd name="T58" fmla="*/ 558 w 629"/>
                  <a:gd name="T59" fmla="*/ 203 h 382"/>
                  <a:gd name="T60" fmla="*/ 532 w 629"/>
                  <a:gd name="T61" fmla="*/ 214 h 382"/>
                  <a:gd name="T62" fmla="*/ 513 w 629"/>
                  <a:gd name="T63" fmla="*/ 190 h 382"/>
                  <a:gd name="T64" fmla="*/ 496 w 629"/>
                  <a:gd name="T65" fmla="*/ 172 h 382"/>
                  <a:gd name="T66" fmla="*/ 443 w 629"/>
                  <a:gd name="T67" fmla="*/ 166 h 382"/>
                  <a:gd name="T68" fmla="*/ 403 w 629"/>
                  <a:gd name="T69" fmla="*/ 150 h 382"/>
                  <a:gd name="T70" fmla="*/ 389 w 629"/>
                  <a:gd name="T71" fmla="*/ 134 h 382"/>
                  <a:gd name="T72" fmla="*/ 369 w 629"/>
                  <a:gd name="T73" fmla="*/ 136 h 382"/>
                  <a:gd name="T74" fmla="*/ 347 w 629"/>
                  <a:gd name="T75" fmla="*/ 98 h 382"/>
                  <a:gd name="T76" fmla="*/ 356 w 629"/>
                  <a:gd name="T77" fmla="*/ 74 h 382"/>
                  <a:gd name="T78" fmla="*/ 357 w 629"/>
                  <a:gd name="T79" fmla="*/ 40 h 382"/>
                  <a:gd name="T80" fmla="*/ 357 w 629"/>
                  <a:gd name="T81" fmla="*/ 22 h 382"/>
                  <a:gd name="T82" fmla="*/ 355 w 629"/>
                  <a:gd name="T83" fmla="*/ 20 h 382"/>
                  <a:gd name="T84" fmla="*/ 347 w 629"/>
                  <a:gd name="T85" fmla="*/ 15 h 382"/>
                  <a:gd name="T86" fmla="*/ 305 w 629"/>
                  <a:gd name="T87" fmla="*/ 2 h 382"/>
                  <a:gd name="T88" fmla="*/ 260 w 629"/>
                  <a:gd name="T89" fmla="*/ 12 h 382"/>
                  <a:gd name="T90" fmla="*/ 221 w 629"/>
                  <a:gd name="T91" fmla="*/ 18 h 382"/>
                  <a:gd name="T92" fmla="*/ 206 w 629"/>
                  <a:gd name="T93" fmla="*/ 20 h 382"/>
                  <a:gd name="T94" fmla="*/ 171 w 629"/>
                  <a:gd name="T95" fmla="*/ 18 h 382"/>
                  <a:gd name="T96" fmla="*/ 152 w 629"/>
                  <a:gd name="T97" fmla="*/ 0 h 382"/>
                  <a:gd name="T98" fmla="*/ 135 w 629"/>
                  <a:gd name="T99" fmla="*/ 10 h 382"/>
                  <a:gd name="T100" fmla="*/ 92 w 629"/>
                  <a:gd name="T101" fmla="*/ 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9" h="382">
                    <a:moveTo>
                      <a:pt x="77" y="2"/>
                    </a:moveTo>
                    <a:cubicBezTo>
                      <a:pt x="77" y="2"/>
                      <a:pt x="77" y="2"/>
                      <a:pt x="77" y="2"/>
                    </a:cubicBezTo>
                    <a:cubicBezTo>
                      <a:pt x="76" y="6"/>
                      <a:pt x="73" y="8"/>
                      <a:pt x="70" y="11"/>
                    </a:cubicBezTo>
                    <a:cubicBezTo>
                      <a:pt x="67" y="12"/>
                      <a:pt x="67" y="14"/>
                      <a:pt x="67" y="16"/>
                    </a:cubicBezTo>
                    <a:cubicBezTo>
                      <a:pt x="67" y="18"/>
                      <a:pt x="67" y="18"/>
                      <a:pt x="67" y="18"/>
                    </a:cubicBezTo>
                    <a:cubicBezTo>
                      <a:pt x="67" y="20"/>
                      <a:pt x="65" y="23"/>
                      <a:pt x="62" y="28"/>
                    </a:cubicBezTo>
                    <a:cubicBezTo>
                      <a:pt x="62" y="30"/>
                      <a:pt x="62" y="30"/>
                      <a:pt x="62" y="30"/>
                    </a:cubicBezTo>
                    <a:cubicBezTo>
                      <a:pt x="61" y="31"/>
                      <a:pt x="59" y="32"/>
                      <a:pt x="57" y="32"/>
                    </a:cubicBezTo>
                    <a:cubicBezTo>
                      <a:pt x="34" y="29"/>
                      <a:pt x="34" y="29"/>
                      <a:pt x="34" y="29"/>
                    </a:cubicBezTo>
                    <a:cubicBezTo>
                      <a:pt x="34" y="29"/>
                      <a:pt x="34" y="29"/>
                      <a:pt x="34" y="29"/>
                    </a:cubicBezTo>
                    <a:cubicBezTo>
                      <a:pt x="32" y="34"/>
                      <a:pt x="32" y="34"/>
                      <a:pt x="32" y="34"/>
                    </a:cubicBezTo>
                    <a:cubicBezTo>
                      <a:pt x="32" y="35"/>
                      <a:pt x="32" y="35"/>
                      <a:pt x="32" y="35"/>
                    </a:cubicBezTo>
                    <a:cubicBezTo>
                      <a:pt x="32" y="35"/>
                      <a:pt x="32" y="35"/>
                      <a:pt x="32" y="35"/>
                    </a:cubicBezTo>
                    <a:cubicBezTo>
                      <a:pt x="32" y="35"/>
                      <a:pt x="32" y="35"/>
                      <a:pt x="32" y="35"/>
                    </a:cubicBezTo>
                    <a:cubicBezTo>
                      <a:pt x="26" y="44"/>
                      <a:pt x="22" y="50"/>
                      <a:pt x="21" y="54"/>
                    </a:cubicBezTo>
                    <a:cubicBezTo>
                      <a:pt x="21" y="56"/>
                      <a:pt x="23" y="63"/>
                      <a:pt x="29" y="75"/>
                    </a:cubicBezTo>
                    <a:cubicBezTo>
                      <a:pt x="32" y="84"/>
                      <a:pt x="32" y="84"/>
                      <a:pt x="32" y="84"/>
                    </a:cubicBezTo>
                    <a:cubicBezTo>
                      <a:pt x="34" y="88"/>
                      <a:pt x="33" y="92"/>
                      <a:pt x="29" y="98"/>
                    </a:cubicBezTo>
                    <a:cubicBezTo>
                      <a:pt x="22" y="105"/>
                      <a:pt x="22" y="105"/>
                      <a:pt x="22" y="105"/>
                    </a:cubicBezTo>
                    <a:cubicBezTo>
                      <a:pt x="10" y="105"/>
                      <a:pt x="10" y="105"/>
                      <a:pt x="10" y="105"/>
                    </a:cubicBezTo>
                    <a:cubicBezTo>
                      <a:pt x="7" y="92"/>
                      <a:pt x="7" y="92"/>
                      <a:pt x="7" y="92"/>
                    </a:cubicBezTo>
                    <a:cubicBezTo>
                      <a:pt x="4" y="108"/>
                      <a:pt x="4" y="108"/>
                      <a:pt x="4" y="108"/>
                    </a:cubicBezTo>
                    <a:cubicBezTo>
                      <a:pt x="9" y="116"/>
                      <a:pt x="9" y="116"/>
                      <a:pt x="9" y="116"/>
                    </a:cubicBezTo>
                    <a:cubicBezTo>
                      <a:pt x="10" y="117"/>
                      <a:pt x="10" y="118"/>
                      <a:pt x="9" y="118"/>
                    </a:cubicBezTo>
                    <a:cubicBezTo>
                      <a:pt x="9" y="119"/>
                      <a:pt x="9" y="119"/>
                      <a:pt x="9" y="119"/>
                    </a:cubicBezTo>
                    <a:cubicBezTo>
                      <a:pt x="7" y="120"/>
                      <a:pt x="5" y="124"/>
                      <a:pt x="2" y="131"/>
                    </a:cubicBezTo>
                    <a:cubicBezTo>
                      <a:pt x="0" y="137"/>
                      <a:pt x="1" y="143"/>
                      <a:pt x="6" y="150"/>
                    </a:cubicBezTo>
                    <a:cubicBezTo>
                      <a:pt x="15" y="150"/>
                      <a:pt x="15" y="150"/>
                      <a:pt x="15" y="150"/>
                    </a:cubicBezTo>
                    <a:cubicBezTo>
                      <a:pt x="19" y="150"/>
                      <a:pt x="23" y="156"/>
                      <a:pt x="30" y="165"/>
                    </a:cubicBezTo>
                    <a:cubicBezTo>
                      <a:pt x="31" y="166"/>
                      <a:pt x="31" y="166"/>
                      <a:pt x="31" y="166"/>
                    </a:cubicBezTo>
                    <a:cubicBezTo>
                      <a:pt x="31" y="166"/>
                      <a:pt x="31" y="166"/>
                      <a:pt x="31" y="166"/>
                    </a:cubicBezTo>
                    <a:cubicBezTo>
                      <a:pt x="31" y="168"/>
                      <a:pt x="32" y="170"/>
                      <a:pt x="34" y="172"/>
                    </a:cubicBezTo>
                    <a:cubicBezTo>
                      <a:pt x="55" y="192"/>
                      <a:pt x="55" y="192"/>
                      <a:pt x="55" y="192"/>
                    </a:cubicBezTo>
                    <a:cubicBezTo>
                      <a:pt x="55" y="192"/>
                      <a:pt x="55" y="192"/>
                      <a:pt x="55" y="192"/>
                    </a:cubicBezTo>
                    <a:cubicBezTo>
                      <a:pt x="65" y="204"/>
                      <a:pt x="65" y="204"/>
                      <a:pt x="65" y="204"/>
                    </a:cubicBezTo>
                    <a:cubicBezTo>
                      <a:pt x="70" y="204"/>
                      <a:pt x="70" y="204"/>
                      <a:pt x="70" y="204"/>
                    </a:cubicBezTo>
                    <a:cubicBezTo>
                      <a:pt x="76" y="193"/>
                      <a:pt x="76" y="193"/>
                      <a:pt x="76" y="193"/>
                    </a:cubicBezTo>
                    <a:cubicBezTo>
                      <a:pt x="77" y="192"/>
                      <a:pt x="77" y="192"/>
                      <a:pt x="77" y="192"/>
                    </a:cubicBezTo>
                    <a:cubicBezTo>
                      <a:pt x="77" y="192"/>
                      <a:pt x="77" y="192"/>
                      <a:pt x="77" y="192"/>
                    </a:cubicBezTo>
                    <a:cubicBezTo>
                      <a:pt x="92" y="196"/>
                      <a:pt x="92" y="196"/>
                      <a:pt x="92" y="196"/>
                    </a:cubicBezTo>
                    <a:cubicBezTo>
                      <a:pt x="92" y="196"/>
                      <a:pt x="92" y="196"/>
                      <a:pt x="92" y="196"/>
                    </a:cubicBezTo>
                    <a:cubicBezTo>
                      <a:pt x="92" y="197"/>
                      <a:pt x="92" y="197"/>
                      <a:pt x="92" y="197"/>
                    </a:cubicBezTo>
                    <a:cubicBezTo>
                      <a:pt x="94" y="207"/>
                      <a:pt x="94" y="207"/>
                      <a:pt x="94" y="207"/>
                    </a:cubicBezTo>
                    <a:cubicBezTo>
                      <a:pt x="112" y="227"/>
                      <a:pt x="112" y="227"/>
                      <a:pt x="112" y="227"/>
                    </a:cubicBezTo>
                    <a:cubicBezTo>
                      <a:pt x="118" y="230"/>
                      <a:pt x="118" y="230"/>
                      <a:pt x="118" y="230"/>
                    </a:cubicBezTo>
                    <a:cubicBezTo>
                      <a:pt x="118" y="230"/>
                      <a:pt x="118" y="230"/>
                      <a:pt x="118" y="230"/>
                    </a:cubicBezTo>
                    <a:cubicBezTo>
                      <a:pt x="121" y="232"/>
                      <a:pt x="121" y="232"/>
                      <a:pt x="121" y="232"/>
                    </a:cubicBezTo>
                    <a:cubicBezTo>
                      <a:pt x="121" y="232"/>
                      <a:pt x="121" y="232"/>
                      <a:pt x="121" y="232"/>
                    </a:cubicBezTo>
                    <a:cubicBezTo>
                      <a:pt x="135" y="252"/>
                      <a:pt x="135" y="252"/>
                      <a:pt x="135" y="252"/>
                    </a:cubicBezTo>
                    <a:cubicBezTo>
                      <a:pt x="145" y="250"/>
                      <a:pt x="145" y="250"/>
                      <a:pt x="145" y="250"/>
                    </a:cubicBezTo>
                    <a:cubicBezTo>
                      <a:pt x="146" y="250"/>
                      <a:pt x="146" y="250"/>
                      <a:pt x="146" y="250"/>
                    </a:cubicBezTo>
                    <a:cubicBezTo>
                      <a:pt x="147" y="250"/>
                      <a:pt x="147" y="250"/>
                      <a:pt x="147" y="250"/>
                    </a:cubicBezTo>
                    <a:cubicBezTo>
                      <a:pt x="147" y="251"/>
                      <a:pt x="147" y="251"/>
                      <a:pt x="147" y="251"/>
                    </a:cubicBezTo>
                    <a:cubicBezTo>
                      <a:pt x="148" y="252"/>
                      <a:pt x="148" y="252"/>
                      <a:pt x="148" y="252"/>
                    </a:cubicBezTo>
                    <a:cubicBezTo>
                      <a:pt x="157" y="271"/>
                      <a:pt x="157" y="271"/>
                      <a:pt x="157" y="271"/>
                    </a:cubicBezTo>
                    <a:cubicBezTo>
                      <a:pt x="168" y="278"/>
                      <a:pt x="168" y="278"/>
                      <a:pt x="168" y="278"/>
                    </a:cubicBezTo>
                    <a:cubicBezTo>
                      <a:pt x="177" y="280"/>
                      <a:pt x="177" y="280"/>
                      <a:pt x="177" y="280"/>
                    </a:cubicBezTo>
                    <a:cubicBezTo>
                      <a:pt x="182" y="292"/>
                      <a:pt x="182" y="292"/>
                      <a:pt x="182" y="292"/>
                    </a:cubicBezTo>
                    <a:cubicBezTo>
                      <a:pt x="189" y="292"/>
                      <a:pt x="189" y="292"/>
                      <a:pt x="189" y="292"/>
                    </a:cubicBezTo>
                    <a:cubicBezTo>
                      <a:pt x="189" y="293"/>
                      <a:pt x="189" y="293"/>
                      <a:pt x="189" y="293"/>
                    </a:cubicBezTo>
                    <a:cubicBezTo>
                      <a:pt x="189" y="293"/>
                      <a:pt x="189" y="293"/>
                      <a:pt x="189" y="293"/>
                    </a:cubicBezTo>
                    <a:cubicBezTo>
                      <a:pt x="203" y="301"/>
                      <a:pt x="203" y="301"/>
                      <a:pt x="203" y="301"/>
                    </a:cubicBezTo>
                    <a:cubicBezTo>
                      <a:pt x="203" y="301"/>
                      <a:pt x="203" y="301"/>
                      <a:pt x="203" y="301"/>
                    </a:cubicBezTo>
                    <a:cubicBezTo>
                      <a:pt x="203" y="301"/>
                      <a:pt x="203" y="301"/>
                      <a:pt x="203" y="301"/>
                    </a:cubicBezTo>
                    <a:cubicBezTo>
                      <a:pt x="204" y="302"/>
                      <a:pt x="204" y="302"/>
                      <a:pt x="204" y="302"/>
                    </a:cubicBezTo>
                    <a:cubicBezTo>
                      <a:pt x="214" y="314"/>
                      <a:pt x="214" y="314"/>
                      <a:pt x="214" y="314"/>
                    </a:cubicBezTo>
                    <a:cubicBezTo>
                      <a:pt x="229" y="312"/>
                      <a:pt x="229" y="312"/>
                      <a:pt x="229" y="312"/>
                    </a:cubicBezTo>
                    <a:cubicBezTo>
                      <a:pt x="230" y="312"/>
                      <a:pt x="230" y="312"/>
                      <a:pt x="230" y="312"/>
                    </a:cubicBezTo>
                    <a:cubicBezTo>
                      <a:pt x="236" y="314"/>
                      <a:pt x="236" y="314"/>
                      <a:pt x="236" y="314"/>
                    </a:cubicBezTo>
                    <a:cubicBezTo>
                      <a:pt x="236" y="314"/>
                      <a:pt x="236" y="314"/>
                      <a:pt x="236" y="314"/>
                    </a:cubicBezTo>
                    <a:cubicBezTo>
                      <a:pt x="246" y="322"/>
                      <a:pt x="246" y="322"/>
                      <a:pt x="246" y="322"/>
                    </a:cubicBezTo>
                    <a:cubicBezTo>
                      <a:pt x="263" y="324"/>
                      <a:pt x="263" y="324"/>
                      <a:pt x="263" y="324"/>
                    </a:cubicBezTo>
                    <a:cubicBezTo>
                      <a:pt x="273" y="322"/>
                      <a:pt x="273" y="322"/>
                      <a:pt x="273" y="322"/>
                    </a:cubicBezTo>
                    <a:cubicBezTo>
                      <a:pt x="273" y="322"/>
                      <a:pt x="273" y="322"/>
                      <a:pt x="273" y="322"/>
                    </a:cubicBezTo>
                    <a:cubicBezTo>
                      <a:pt x="287" y="320"/>
                      <a:pt x="296" y="321"/>
                      <a:pt x="299" y="324"/>
                    </a:cubicBezTo>
                    <a:cubicBezTo>
                      <a:pt x="301" y="328"/>
                      <a:pt x="300" y="331"/>
                      <a:pt x="295" y="335"/>
                    </a:cubicBezTo>
                    <a:cubicBezTo>
                      <a:pt x="291" y="339"/>
                      <a:pt x="291" y="339"/>
                      <a:pt x="291" y="339"/>
                    </a:cubicBezTo>
                    <a:cubicBezTo>
                      <a:pt x="290" y="341"/>
                      <a:pt x="292" y="344"/>
                      <a:pt x="297" y="349"/>
                    </a:cubicBezTo>
                    <a:cubicBezTo>
                      <a:pt x="297" y="350"/>
                      <a:pt x="297" y="350"/>
                      <a:pt x="297" y="350"/>
                    </a:cubicBezTo>
                    <a:cubicBezTo>
                      <a:pt x="297" y="350"/>
                      <a:pt x="297" y="350"/>
                      <a:pt x="297" y="350"/>
                    </a:cubicBezTo>
                    <a:cubicBezTo>
                      <a:pt x="300" y="352"/>
                      <a:pt x="300" y="352"/>
                      <a:pt x="300" y="352"/>
                    </a:cubicBezTo>
                    <a:cubicBezTo>
                      <a:pt x="301" y="351"/>
                      <a:pt x="301" y="351"/>
                      <a:pt x="301" y="351"/>
                    </a:cubicBezTo>
                    <a:cubicBezTo>
                      <a:pt x="311" y="332"/>
                      <a:pt x="319" y="322"/>
                      <a:pt x="325" y="320"/>
                    </a:cubicBezTo>
                    <a:cubicBezTo>
                      <a:pt x="331" y="318"/>
                      <a:pt x="343" y="323"/>
                      <a:pt x="363" y="335"/>
                    </a:cubicBezTo>
                    <a:cubicBezTo>
                      <a:pt x="387" y="339"/>
                      <a:pt x="387" y="339"/>
                      <a:pt x="387" y="339"/>
                    </a:cubicBezTo>
                    <a:cubicBezTo>
                      <a:pt x="387" y="340"/>
                      <a:pt x="387" y="340"/>
                      <a:pt x="387" y="340"/>
                    </a:cubicBezTo>
                    <a:cubicBezTo>
                      <a:pt x="387" y="341"/>
                      <a:pt x="387" y="341"/>
                      <a:pt x="387" y="341"/>
                    </a:cubicBezTo>
                    <a:cubicBezTo>
                      <a:pt x="385" y="352"/>
                      <a:pt x="385" y="352"/>
                      <a:pt x="385" y="352"/>
                    </a:cubicBezTo>
                    <a:cubicBezTo>
                      <a:pt x="397" y="354"/>
                      <a:pt x="397" y="354"/>
                      <a:pt x="397" y="354"/>
                    </a:cubicBezTo>
                    <a:cubicBezTo>
                      <a:pt x="397" y="369"/>
                      <a:pt x="397" y="369"/>
                      <a:pt x="397" y="369"/>
                    </a:cubicBezTo>
                    <a:cubicBezTo>
                      <a:pt x="401" y="376"/>
                      <a:pt x="403" y="380"/>
                      <a:pt x="405" y="381"/>
                    </a:cubicBezTo>
                    <a:cubicBezTo>
                      <a:pt x="407" y="382"/>
                      <a:pt x="419" y="382"/>
                      <a:pt x="441" y="381"/>
                    </a:cubicBezTo>
                    <a:cubicBezTo>
                      <a:pt x="453" y="374"/>
                      <a:pt x="453" y="374"/>
                      <a:pt x="453" y="374"/>
                    </a:cubicBezTo>
                    <a:cubicBezTo>
                      <a:pt x="465" y="358"/>
                      <a:pt x="465" y="358"/>
                      <a:pt x="465" y="358"/>
                    </a:cubicBezTo>
                    <a:cubicBezTo>
                      <a:pt x="479" y="357"/>
                      <a:pt x="479" y="357"/>
                      <a:pt x="479" y="357"/>
                    </a:cubicBezTo>
                    <a:cubicBezTo>
                      <a:pt x="486" y="355"/>
                      <a:pt x="486" y="355"/>
                      <a:pt x="486" y="355"/>
                    </a:cubicBezTo>
                    <a:cubicBezTo>
                      <a:pt x="512" y="340"/>
                      <a:pt x="512" y="340"/>
                      <a:pt x="512" y="340"/>
                    </a:cubicBezTo>
                    <a:cubicBezTo>
                      <a:pt x="513" y="340"/>
                      <a:pt x="513" y="340"/>
                      <a:pt x="513" y="340"/>
                    </a:cubicBezTo>
                    <a:cubicBezTo>
                      <a:pt x="513" y="340"/>
                      <a:pt x="513" y="340"/>
                      <a:pt x="513" y="340"/>
                    </a:cubicBezTo>
                    <a:cubicBezTo>
                      <a:pt x="513" y="340"/>
                      <a:pt x="513" y="340"/>
                      <a:pt x="513" y="340"/>
                    </a:cubicBezTo>
                    <a:cubicBezTo>
                      <a:pt x="528" y="338"/>
                      <a:pt x="537" y="338"/>
                      <a:pt x="539" y="340"/>
                    </a:cubicBezTo>
                    <a:cubicBezTo>
                      <a:pt x="557" y="354"/>
                      <a:pt x="557" y="354"/>
                      <a:pt x="557" y="354"/>
                    </a:cubicBezTo>
                    <a:cubicBezTo>
                      <a:pt x="562" y="356"/>
                      <a:pt x="562" y="356"/>
                      <a:pt x="562" y="356"/>
                    </a:cubicBezTo>
                    <a:cubicBezTo>
                      <a:pt x="563" y="357"/>
                      <a:pt x="563" y="357"/>
                      <a:pt x="563" y="357"/>
                    </a:cubicBezTo>
                    <a:cubicBezTo>
                      <a:pt x="569" y="360"/>
                      <a:pt x="569" y="360"/>
                      <a:pt x="569" y="360"/>
                    </a:cubicBezTo>
                    <a:cubicBezTo>
                      <a:pt x="570" y="360"/>
                      <a:pt x="570" y="360"/>
                      <a:pt x="570" y="360"/>
                    </a:cubicBezTo>
                    <a:cubicBezTo>
                      <a:pt x="570" y="359"/>
                      <a:pt x="570" y="359"/>
                      <a:pt x="570" y="359"/>
                    </a:cubicBezTo>
                    <a:cubicBezTo>
                      <a:pt x="570" y="358"/>
                      <a:pt x="570" y="358"/>
                      <a:pt x="570" y="358"/>
                    </a:cubicBezTo>
                    <a:cubicBezTo>
                      <a:pt x="570" y="358"/>
                      <a:pt x="570" y="358"/>
                      <a:pt x="570" y="358"/>
                    </a:cubicBezTo>
                    <a:cubicBezTo>
                      <a:pt x="570" y="358"/>
                      <a:pt x="570" y="358"/>
                      <a:pt x="570" y="358"/>
                    </a:cubicBezTo>
                    <a:cubicBezTo>
                      <a:pt x="573" y="346"/>
                      <a:pt x="573" y="346"/>
                      <a:pt x="573" y="346"/>
                    </a:cubicBezTo>
                    <a:cubicBezTo>
                      <a:pt x="571" y="342"/>
                      <a:pt x="571" y="339"/>
                      <a:pt x="573" y="337"/>
                    </a:cubicBezTo>
                    <a:cubicBezTo>
                      <a:pt x="573" y="335"/>
                      <a:pt x="575" y="334"/>
                      <a:pt x="579" y="333"/>
                    </a:cubicBezTo>
                    <a:cubicBezTo>
                      <a:pt x="585" y="332"/>
                      <a:pt x="590" y="337"/>
                      <a:pt x="596" y="348"/>
                    </a:cubicBezTo>
                    <a:cubicBezTo>
                      <a:pt x="597" y="348"/>
                      <a:pt x="597" y="348"/>
                      <a:pt x="597" y="348"/>
                    </a:cubicBezTo>
                    <a:cubicBezTo>
                      <a:pt x="597" y="348"/>
                      <a:pt x="597" y="348"/>
                      <a:pt x="597" y="348"/>
                    </a:cubicBezTo>
                    <a:cubicBezTo>
                      <a:pt x="607" y="344"/>
                      <a:pt x="607" y="344"/>
                      <a:pt x="607" y="344"/>
                    </a:cubicBezTo>
                    <a:cubicBezTo>
                      <a:pt x="609" y="344"/>
                      <a:pt x="610" y="342"/>
                      <a:pt x="610" y="340"/>
                    </a:cubicBezTo>
                    <a:cubicBezTo>
                      <a:pt x="608" y="332"/>
                      <a:pt x="608" y="332"/>
                      <a:pt x="608" y="332"/>
                    </a:cubicBezTo>
                    <a:cubicBezTo>
                      <a:pt x="608" y="332"/>
                      <a:pt x="608" y="332"/>
                      <a:pt x="608" y="332"/>
                    </a:cubicBezTo>
                    <a:cubicBezTo>
                      <a:pt x="607" y="329"/>
                      <a:pt x="608" y="326"/>
                      <a:pt x="611" y="325"/>
                    </a:cubicBezTo>
                    <a:cubicBezTo>
                      <a:pt x="615" y="322"/>
                      <a:pt x="615" y="322"/>
                      <a:pt x="615" y="322"/>
                    </a:cubicBezTo>
                    <a:cubicBezTo>
                      <a:pt x="623" y="312"/>
                      <a:pt x="623" y="312"/>
                      <a:pt x="623" y="312"/>
                    </a:cubicBezTo>
                    <a:cubicBezTo>
                      <a:pt x="629" y="299"/>
                      <a:pt x="629" y="299"/>
                      <a:pt x="629" y="299"/>
                    </a:cubicBezTo>
                    <a:cubicBezTo>
                      <a:pt x="624" y="291"/>
                      <a:pt x="623" y="285"/>
                      <a:pt x="624" y="281"/>
                    </a:cubicBezTo>
                    <a:cubicBezTo>
                      <a:pt x="625" y="270"/>
                      <a:pt x="625" y="270"/>
                      <a:pt x="625" y="270"/>
                    </a:cubicBezTo>
                    <a:cubicBezTo>
                      <a:pt x="623" y="265"/>
                      <a:pt x="622" y="262"/>
                      <a:pt x="622" y="259"/>
                    </a:cubicBezTo>
                    <a:cubicBezTo>
                      <a:pt x="622" y="258"/>
                      <a:pt x="620" y="254"/>
                      <a:pt x="617" y="249"/>
                    </a:cubicBezTo>
                    <a:cubicBezTo>
                      <a:pt x="617" y="249"/>
                      <a:pt x="617" y="249"/>
                      <a:pt x="617" y="249"/>
                    </a:cubicBezTo>
                    <a:cubicBezTo>
                      <a:pt x="617" y="248"/>
                      <a:pt x="617" y="248"/>
                      <a:pt x="617" y="248"/>
                    </a:cubicBezTo>
                    <a:cubicBezTo>
                      <a:pt x="615" y="234"/>
                      <a:pt x="615" y="234"/>
                      <a:pt x="615" y="234"/>
                    </a:cubicBezTo>
                    <a:cubicBezTo>
                      <a:pt x="615" y="231"/>
                      <a:pt x="615" y="228"/>
                      <a:pt x="615" y="224"/>
                    </a:cubicBezTo>
                    <a:cubicBezTo>
                      <a:pt x="612" y="221"/>
                      <a:pt x="609" y="218"/>
                      <a:pt x="608" y="216"/>
                    </a:cubicBezTo>
                    <a:cubicBezTo>
                      <a:pt x="602" y="208"/>
                      <a:pt x="602" y="208"/>
                      <a:pt x="602" y="208"/>
                    </a:cubicBezTo>
                    <a:cubicBezTo>
                      <a:pt x="601" y="207"/>
                      <a:pt x="601" y="207"/>
                      <a:pt x="601" y="207"/>
                    </a:cubicBezTo>
                    <a:cubicBezTo>
                      <a:pt x="601" y="206"/>
                      <a:pt x="601" y="206"/>
                      <a:pt x="601" y="206"/>
                    </a:cubicBezTo>
                    <a:cubicBezTo>
                      <a:pt x="601" y="206"/>
                      <a:pt x="601" y="206"/>
                      <a:pt x="601" y="206"/>
                    </a:cubicBezTo>
                    <a:cubicBezTo>
                      <a:pt x="599" y="196"/>
                      <a:pt x="599" y="196"/>
                      <a:pt x="599" y="196"/>
                    </a:cubicBezTo>
                    <a:cubicBezTo>
                      <a:pt x="593" y="191"/>
                      <a:pt x="593" y="191"/>
                      <a:pt x="593" y="191"/>
                    </a:cubicBezTo>
                    <a:cubicBezTo>
                      <a:pt x="593" y="192"/>
                      <a:pt x="593" y="192"/>
                      <a:pt x="593" y="192"/>
                    </a:cubicBezTo>
                    <a:cubicBezTo>
                      <a:pt x="582" y="182"/>
                      <a:pt x="582" y="182"/>
                      <a:pt x="582" y="182"/>
                    </a:cubicBezTo>
                    <a:cubicBezTo>
                      <a:pt x="582" y="183"/>
                      <a:pt x="582" y="183"/>
                      <a:pt x="582" y="183"/>
                    </a:cubicBezTo>
                    <a:cubicBezTo>
                      <a:pt x="583" y="196"/>
                      <a:pt x="583" y="196"/>
                      <a:pt x="583" y="196"/>
                    </a:cubicBezTo>
                    <a:cubicBezTo>
                      <a:pt x="583" y="196"/>
                      <a:pt x="583" y="196"/>
                      <a:pt x="583" y="196"/>
                    </a:cubicBezTo>
                    <a:cubicBezTo>
                      <a:pt x="583" y="197"/>
                      <a:pt x="583" y="197"/>
                      <a:pt x="583" y="197"/>
                    </a:cubicBezTo>
                    <a:cubicBezTo>
                      <a:pt x="577" y="200"/>
                      <a:pt x="577" y="200"/>
                      <a:pt x="577" y="200"/>
                    </a:cubicBezTo>
                    <a:cubicBezTo>
                      <a:pt x="577" y="208"/>
                      <a:pt x="577" y="208"/>
                      <a:pt x="577" y="208"/>
                    </a:cubicBezTo>
                    <a:cubicBezTo>
                      <a:pt x="577" y="209"/>
                      <a:pt x="577" y="209"/>
                      <a:pt x="577" y="209"/>
                    </a:cubicBezTo>
                    <a:cubicBezTo>
                      <a:pt x="563" y="214"/>
                      <a:pt x="563" y="214"/>
                      <a:pt x="563" y="214"/>
                    </a:cubicBezTo>
                    <a:cubicBezTo>
                      <a:pt x="558" y="203"/>
                      <a:pt x="558" y="203"/>
                      <a:pt x="558" y="203"/>
                    </a:cubicBezTo>
                    <a:cubicBezTo>
                      <a:pt x="555" y="202"/>
                      <a:pt x="555" y="202"/>
                      <a:pt x="555" y="202"/>
                    </a:cubicBezTo>
                    <a:cubicBezTo>
                      <a:pt x="551" y="207"/>
                      <a:pt x="551" y="207"/>
                      <a:pt x="551" y="207"/>
                    </a:cubicBezTo>
                    <a:cubicBezTo>
                      <a:pt x="548" y="215"/>
                      <a:pt x="548" y="215"/>
                      <a:pt x="548" y="215"/>
                    </a:cubicBezTo>
                    <a:cubicBezTo>
                      <a:pt x="538" y="218"/>
                      <a:pt x="538" y="218"/>
                      <a:pt x="538" y="218"/>
                    </a:cubicBezTo>
                    <a:cubicBezTo>
                      <a:pt x="532" y="214"/>
                      <a:pt x="532" y="214"/>
                      <a:pt x="532" y="214"/>
                    </a:cubicBezTo>
                    <a:cubicBezTo>
                      <a:pt x="524" y="211"/>
                      <a:pt x="524" y="211"/>
                      <a:pt x="524" y="211"/>
                    </a:cubicBezTo>
                    <a:cubicBezTo>
                      <a:pt x="522" y="200"/>
                      <a:pt x="522" y="200"/>
                      <a:pt x="522" y="200"/>
                    </a:cubicBezTo>
                    <a:cubicBezTo>
                      <a:pt x="519" y="193"/>
                      <a:pt x="519" y="193"/>
                      <a:pt x="519" y="193"/>
                    </a:cubicBezTo>
                    <a:cubicBezTo>
                      <a:pt x="514" y="191"/>
                      <a:pt x="514" y="191"/>
                      <a:pt x="514" y="191"/>
                    </a:cubicBezTo>
                    <a:cubicBezTo>
                      <a:pt x="513" y="190"/>
                      <a:pt x="513" y="190"/>
                      <a:pt x="513" y="190"/>
                    </a:cubicBezTo>
                    <a:cubicBezTo>
                      <a:pt x="510" y="186"/>
                      <a:pt x="510" y="186"/>
                      <a:pt x="510" y="186"/>
                    </a:cubicBezTo>
                    <a:cubicBezTo>
                      <a:pt x="510" y="186"/>
                      <a:pt x="510" y="186"/>
                      <a:pt x="510" y="186"/>
                    </a:cubicBezTo>
                    <a:cubicBezTo>
                      <a:pt x="506" y="180"/>
                      <a:pt x="506" y="180"/>
                      <a:pt x="506" y="180"/>
                    </a:cubicBezTo>
                    <a:cubicBezTo>
                      <a:pt x="501" y="172"/>
                      <a:pt x="501" y="172"/>
                      <a:pt x="501" y="172"/>
                    </a:cubicBezTo>
                    <a:cubicBezTo>
                      <a:pt x="496" y="172"/>
                      <a:pt x="496" y="172"/>
                      <a:pt x="496" y="172"/>
                    </a:cubicBezTo>
                    <a:cubicBezTo>
                      <a:pt x="488" y="175"/>
                      <a:pt x="488" y="175"/>
                      <a:pt x="488" y="175"/>
                    </a:cubicBezTo>
                    <a:cubicBezTo>
                      <a:pt x="487" y="176"/>
                      <a:pt x="487" y="176"/>
                      <a:pt x="487" y="176"/>
                    </a:cubicBezTo>
                    <a:cubicBezTo>
                      <a:pt x="467" y="174"/>
                      <a:pt x="467" y="174"/>
                      <a:pt x="467" y="174"/>
                    </a:cubicBezTo>
                    <a:cubicBezTo>
                      <a:pt x="451" y="171"/>
                      <a:pt x="451" y="171"/>
                      <a:pt x="451" y="171"/>
                    </a:cubicBezTo>
                    <a:cubicBezTo>
                      <a:pt x="450" y="170"/>
                      <a:pt x="447" y="169"/>
                      <a:pt x="443" y="166"/>
                    </a:cubicBezTo>
                    <a:cubicBezTo>
                      <a:pt x="431" y="162"/>
                      <a:pt x="431" y="162"/>
                      <a:pt x="431" y="162"/>
                    </a:cubicBezTo>
                    <a:cubicBezTo>
                      <a:pt x="422" y="160"/>
                      <a:pt x="417" y="158"/>
                      <a:pt x="415" y="156"/>
                    </a:cubicBezTo>
                    <a:cubicBezTo>
                      <a:pt x="413" y="154"/>
                      <a:pt x="413" y="154"/>
                      <a:pt x="413" y="154"/>
                    </a:cubicBezTo>
                    <a:cubicBezTo>
                      <a:pt x="411" y="154"/>
                      <a:pt x="411" y="154"/>
                      <a:pt x="411" y="154"/>
                    </a:cubicBezTo>
                    <a:cubicBezTo>
                      <a:pt x="403" y="150"/>
                      <a:pt x="403" y="150"/>
                      <a:pt x="403" y="150"/>
                    </a:cubicBezTo>
                    <a:cubicBezTo>
                      <a:pt x="403" y="149"/>
                      <a:pt x="403" y="149"/>
                      <a:pt x="403" y="149"/>
                    </a:cubicBezTo>
                    <a:cubicBezTo>
                      <a:pt x="401" y="148"/>
                      <a:pt x="400" y="146"/>
                      <a:pt x="399" y="145"/>
                    </a:cubicBezTo>
                    <a:cubicBezTo>
                      <a:pt x="398" y="141"/>
                      <a:pt x="398" y="141"/>
                      <a:pt x="398" y="141"/>
                    </a:cubicBezTo>
                    <a:cubicBezTo>
                      <a:pt x="395" y="136"/>
                      <a:pt x="395" y="136"/>
                      <a:pt x="395" y="136"/>
                    </a:cubicBezTo>
                    <a:cubicBezTo>
                      <a:pt x="389" y="134"/>
                      <a:pt x="389" y="134"/>
                      <a:pt x="389" y="134"/>
                    </a:cubicBezTo>
                    <a:cubicBezTo>
                      <a:pt x="387" y="135"/>
                      <a:pt x="387" y="135"/>
                      <a:pt x="387" y="135"/>
                    </a:cubicBezTo>
                    <a:cubicBezTo>
                      <a:pt x="385" y="137"/>
                      <a:pt x="385" y="137"/>
                      <a:pt x="385" y="137"/>
                    </a:cubicBezTo>
                    <a:cubicBezTo>
                      <a:pt x="384" y="138"/>
                      <a:pt x="384" y="138"/>
                      <a:pt x="384" y="138"/>
                    </a:cubicBezTo>
                    <a:cubicBezTo>
                      <a:pt x="382" y="139"/>
                      <a:pt x="380" y="140"/>
                      <a:pt x="379" y="140"/>
                    </a:cubicBezTo>
                    <a:cubicBezTo>
                      <a:pt x="375" y="141"/>
                      <a:pt x="372" y="140"/>
                      <a:pt x="369" y="136"/>
                    </a:cubicBezTo>
                    <a:cubicBezTo>
                      <a:pt x="361" y="128"/>
                      <a:pt x="361" y="128"/>
                      <a:pt x="361" y="128"/>
                    </a:cubicBezTo>
                    <a:cubicBezTo>
                      <a:pt x="358" y="124"/>
                      <a:pt x="356" y="121"/>
                      <a:pt x="355" y="119"/>
                    </a:cubicBezTo>
                    <a:cubicBezTo>
                      <a:pt x="353" y="116"/>
                      <a:pt x="353" y="116"/>
                      <a:pt x="353" y="116"/>
                    </a:cubicBezTo>
                    <a:cubicBezTo>
                      <a:pt x="351" y="113"/>
                      <a:pt x="349" y="110"/>
                      <a:pt x="347" y="108"/>
                    </a:cubicBezTo>
                    <a:cubicBezTo>
                      <a:pt x="346" y="104"/>
                      <a:pt x="346" y="101"/>
                      <a:pt x="347" y="98"/>
                    </a:cubicBezTo>
                    <a:cubicBezTo>
                      <a:pt x="347" y="98"/>
                      <a:pt x="347" y="98"/>
                      <a:pt x="347" y="98"/>
                    </a:cubicBezTo>
                    <a:cubicBezTo>
                      <a:pt x="347" y="98"/>
                      <a:pt x="347" y="98"/>
                      <a:pt x="347" y="98"/>
                    </a:cubicBezTo>
                    <a:cubicBezTo>
                      <a:pt x="352" y="89"/>
                      <a:pt x="352" y="89"/>
                      <a:pt x="352" y="89"/>
                    </a:cubicBezTo>
                    <a:cubicBezTo>
                      <a:pt x="355" y="80"/>
                      <a:pt x="355" y="80"/>
                      <a:pt x="355" y="80"/>
                    </a:cubicBezTo>
                    <a:cubicBezTo>
                      <a:pt x="356" y="74"/>
                      <a:pt x="356" y="74"/>
                      <a:pt x="356" y="74"/>
                    </a:cubicBezTo>
                    <a:cubicBezTo>
                      <a:pt x="354" y="64"/>
                      <a:pt x="354" y="64"/>
                      <a:pt x="354" y="64"/>
                    </a:cubicBezTo>
                    <a:cubicBezTo>
                      <a:pt x="348" y="59"/>
                      <a:pt x="348" y="59"/>
                      <a:pt x="348" y="59"/>
                    </a:cubicBezTo>
                    <a:cubicBezTo>
                      <a:pt x="349" y="52"/>
                      <a:pt x="349" y="52"/>
                      <a:pt x="349" y="52"/>
                    </a:cubicBezTo>
                    <a:cubicBezTo>
                      <a:pt x="349" y="46"/>
                      <a:pt x="351" y="43"/>
                      <a:pt x="355" y="42"/>
                    </a:cubicBezTo>
                    <a:cubicBezTo>
                      <a:pt x="357" y="42"/>
                      <a:pt x="357" y="41"/>
                      <a:pt x="357" y="40"/>
                    </a:cubicBezTo>
                    <a:cubicBezTo>
                      <a:pt x="357" y="39"/>
                      <a:pt x="357" y="39"/>
                      <a:pt x="357" y="39"/>
                    </a:cubicBezTo>
                    <a:cubicBezTo>
                      <a:pt x="357" y="31"/>
                      <a:pt x="357" y="31"/>
                      <a:pt x="357" y="31"/>
                    </a:cubicBezTo>
                    <a:cubicBezTo>
                      <a:pt x="357" y="31"/>
                      <a:pt x="357" y="31"/>
                      <a:pt x="357" y="31"/>
                    </a:cubicBezTo>
                    <a:cubicBezTo>
                      <a:pt x="357" y="31"/>
                      <a:pt x="357" y="31"/>
                      <a:pt x="357" y="31"/>
                    </a:cubicBezTo>
                    <a:cubicBezTo>
                      <a:pt x="357" y="22"/>
                      <a:pt x="357" y="22"/>
                      <a:pt x="357" y="22"/>
                    </a:cubicBezTo>
                    <a:cubicBezTo>
                      <a:pt x="357" y="22"/>
                      <a:pt x="357" y="22"/>
                      <a:pt x="357" y="22"/>
                    </a:cubicBezTo>
                    <a:cubicBezTo>
                      <a:pt x="356" y="21"/>
                      <a:pt x="356" y="21"/>
                      <a:pt x="356" y="21"/>
                    </a:cubicBezTo>
                    <a:cubicBezTo>
                      <a:pt x="356" y="21"/>
                      <a:pt x="356" y="21"/>
                      <a:pt x="356" y="21"/>
                    </a:cubicBezTo>
                    <a:cubicBezTo>
                      <a:pt x="356" y="21"/>
                      <a:pt x="356" y="21"/>
                      <a:pt x="356" y="21"/>
                    </a:cubicBezTo>
                    <a:cubicBezTo>
                      <a:pt x="355" y="20"/>
                      <a:pt x="355" y="20"/>
                      <a:pt x="355" y="20"/>
                    </a:cubicBezTo>
                    <a:cubicBezTo>
                      <a:pt x="355" y="20"/>
                      <a:pt x="355" y="20"/>
                      <a:pt x="355" y="20"/>
                    </a:cubicBezTo>
                    <a:cubicBezTo>
                      <a:pt x="354" y="20"/>
                      <a:pt x="354" y="20"/>
                      <a:pt x="354" y="20"/>
                    </a:cubicBezTo>
                    <a:cubicBezTo>
                      <a:pt x="347" y="15"/>
                      <a:pt x="347" y="15"/>
                      <a:pt x="347" y="15"/>
                    </a:cubicBezTo>
                    <a:cubicBezTo>
                      <a:pt x="347" y="15"/>
                      <a:pt x="347" y="15"/>
                      <a:pt x="347" y="15"/>
                    </a:cubicBezTo>
                    <a:cubicBezTo>
                      <a:pt x="347" y="15"/>
                      <a:pt x="347" y="15"/>
                      <a:pt x="347" y="15"/>
                    </a:cubicBezTo>
                    <a:cubicBezTo>
                      <a:pt x="341" y="10"/>
                      <a:pt x="341" y="10"/>
                      <a:pt x="341" y="10"/>
                    </a:cubicBezTo>
                    <a:cubicBezTo>
                      <a:pt x="322" y="7"/>
                      <a:pt x="322" y="7"/>
                      <a:pt x="322" y="7"/>
                    </a:cubicBezTo>
                    <a:cubicBezTo>
                      <a:pt x="322" y="7"/>
                      <a:pt x="322" y="7"/>
                      <a:pt x="322" y="7"/>
                    </a:cubicBezTo>
                    <a:cubicBezTo>
                      <a:pt x="316" y="2"/>
                      <a:pt x="316" y="2"/>
                      <a:pt x="316" y="2"/>
                    </a:cubicBezTo>
                    <a:cubicBezTo>
                      <a:pt x="305" y="2"/>
                      <a:pt x="305" y="2"/>
                      <a:pt x="305" y="2"/>
                    </a:cubicBezTo>
                    <a:cubicBezTo>
                      <a:pt x="303" y="2"/>
                      <a:pt x="301" y="4"/>
                      <a:pt x="299" y="5"/>
                    </a:cubicBezTo>
                    <a:cubicBezTo>
                      <a:pt x="298" y="5"/>
                      <a:pt x="298" y="5"/>
                      <a:pt x="298" y="5"/>
                    </a:cubicBezTo>
                    <a:cubicBezTo>
                      <a:pt x="289" y="8"/>
                      <a:pt x="289" y="8"/>
                      <a:pt x="289" y="8"/>
                    </a:cubicBezTo>
                    <a:cubicBezTo>
                      <a:pt x="267" y="8"/>
                      <a:pt x="267" y="8"/>
                      <a:pt x="267" y="8"/>
                    </a:cubicBezTo>
                    <a:cubicBezTo>
                      <a:pt x="264" y="9"/>
                      <a:pt x="261" y="10"/>
                      <a:pt x="260" y="12"/>
                    </a:cubicBezTo>
                    <a:cubicBezTo>
                      <a:pt x="257" y="14"/>
                      <a:pt x="253" y="15"/>
                      <a:pt x="247" y="17"/>
                    </a:cubicBezTo>
                    <a:cubicBezTo>
                      <a:pt x="237" y="20"/>
                      <a:pt x="237" y="20"/>
                      <a:pt x="237" y="20"/>
                    </a:cubicBezTo>
                    <a:cubicBezTo>
                      <a:pt x="237" y="20"/>
                      <a:pt x="237" y="20"/>
                      <a:pt x="237" y="20"/>
                    </a:cubicBezTo>
                    <a:cubicBezTo>
                      <a:pt x="236" y="20"/>
                      <a:pt x="236" y="20"/>
                      <a:pt x="236" y="20"/>
                    </a:cubicBezTo>
                    <a:cubicBezTo>
                      <a:pt x="221" y="18"/>
                      <a:pt x="221" y="18"/>
                      <a:pt x="221" y="18"/>
                    </a:cubicBezTo>
                    <a:cubicBezTo>
                      <a:pt x="220" y="18"/>
                      <a:pt x="220" y="18"/>
                      <a:pt x="220" y="18"/>
                    </a:cubicBezTo>
                    <a:cubicBezTo>
                      <a:pt x="220" y="18"/>
                      <a:pt x="220" y="18"/>
                      <a:pt x="220" y="18"/>
                    </a:cubicBezTo>
                    <a:cubicBezTo>
                      <a:pt x="220" y="18"/>
                      <a:pt x="220" y="18"/>
                      <a:pt x="220" y="18"/>
                    </a:cubicBezTo>
                    <a:cubicBezTo>
                      <a:pt x="215" y="18"/>
                      <a:pt x="215" y="18"/>
                      <a:pt x="215" y="18"/>
                    </a:cubicBezTo>
                    <a:cubicBezTo>
                      <a:pt x="206" y="20"/>
                      <a:pt x="206" y="20"/>
                      <a:pt x="206" y="20"/>
                    </a:cubicBezTo>
                    <a:cubicBezTo>
                      <a:pt x="188" y="22"/>
                      <a:pt x="188" y="22"/>
                      <a:pt x="188" y="22"/>
                    </a:cubicBezTo>
                    <a:cubicBezTo>
                      <a:pt x="188" y="22"/>
                      <a:pt x="188" y="22"/>
                      <a:pt x="188" y="22"/>
                    </a:cubicBezTo>
                    <a:cubicBezTo>
                      <a:pt x="187" y="22"/>
                      <a:pt x="187" y="22"/>
                      <a:pt x="187" y="22"/>
                    </a:cubicBezTo>
                    <a:cubicBezTo>
                      <a:pt x="179" y="18"/>
                      <a:pt x="179" y="18"/>
                      <a:pt x="179" y="18"/>
                    </a:cubicBezTo>
                    <a:cubicBezTo>
                      <a:pt x="171" y="18"/>
                      <a:pt x="171" y="18"/>
                      <a:pt x="171" y="18"/>
                    </a:cubicBezTo>
                    <a:cubicBezTo>
                      <a:pt x="168" y="18"/>
                      <a:pt x="165" y="15"/>
                      <a:pt x="161" y="10"/>
                    </a:cubicBezTo>
                    <a:cubicBezTo>
                      <a:pt x="160" y="10"/>
                      <a:pt x="160" y="10"/>
                      <a:pt x="160" y="10"/>
                    </a:cubicBezTo>
                    <a:cubicBezTo>
                      <a:pt x="159" y="6"/>
                      <a:pt x="158" y="4"/>
                      <a:pt x="158" y="4"/>
                    </a:cubicBezTo>
                    <a:cubicBezTo>
                      <a:pt x="156" y="2"/>
                      <a:pt x="156" y="2"/>
                      <a:pt x="156" y="2"/>
                    </a:cubicBezTo>
                    <a:cubicBezTo>
                      <a:pt x="152" y="0"/>
                      <a:pt x="152" y="0"/>
                      <a:pt x="152" y="0"/>
                    </a:cubicBezTo>
                    <a:cubicBezTo>
                      <a:pt x="149" y="4"/>
                      <a:pt x="149" y="4"/>
                      <a:pt x="149" y="4"/>
                    </a:cubicBezTo>
                    <a:cubicBezTo>
                      <a:pt x="149" y="4"/>
                      <a:pt x="149" y="4"/>
                      <a:pt x="149" y="4"/>
                    </a:cubicBezTo>
                    <a:cubicBezTo>
                      <a:pt x="136" y="10"/>
                      <a:pt x="136" y="10"/>
                      <a:pt x="136" y="10"/>
                    </a:cubicBezTo>
                    <a:cubicBezTo>
                      <a:pt x="135" y="10"/>
                      <a:pt x="135" y="10"/>
                      <a:pt x="135" y="10"/>
                    </a:cubicBezTo>
                    <a:cubicBezTo>
                      <a:pt x="135" y="10"/>
                      <a:pt x="135" y="10"/>
                      <a:pt x="135" y="10"/>
                    </a:cubicBezTo>
                    <a:cubicBezTo>
                      <a:pt x="119" y="11"/>
                      <a:pt x="119" y="11"/>
                      <a:pt x="119" y="11"/>
                    </a:cubicBezTo>
                    <a:cubicBezTo>
                      <a:pt x="117" y="11"/>
                      <a:pt x="112" y="10"/>
                      <a:pt x="106" y="8"/>
                    </a:cubicBezTo>
                    <a:cubicBezTo>
                      <a:pt x="93" y="6"/>
                      <a:pt x="93" y="6"/>
                      <a:pt x="93" y="6"/>
                    </a:cubicBezTo>
                    <a:cubicBezTo>
                      <a:pt x="92" y="6"/>
                      <a:pt x="92" y="6"/>
                      <a:pt x="92" y="6"/>
                    </a:cubicBezTo>
                    <a:cubicBezTo>
                      <a:pt x="92" y="6"/>
                      <a:pt x="92" y="6"/>
                      <a:pt x="92" y="6"/>
                    </a:cubicBezTo>
                    <a:cubicBezTo>
                      <a:pt x="84" y="2"/>
                      <a:pt x="84" y="2"/>
                      <a:pt x="84" y="2"/>
                    </a:cubicBezTo>
                    <a:lnTo>
                      <a:pt x="77"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îş1ïdê"/>
              <p:cNvSpPr/>
              <p:nvPr/>
            </p:nvSpPr>
            <p:spPr bwMode="auto">
              <a:xfrm>
                <a:off x="2476" y="2805"/>
                <a:ext cx="673" cy="701"/>
              </a:xfrm>
              <a:custGeom>
                <a:avLst/>
                <a:gdLst>
                  <a:gd name="T0" fmla="*/ 10 w 284"/>
                  <a:gd name="T1" fmla="*/ 182 h 296"/>
                  <a:gd name="T2" fmla="*/ 41 w 284"/>
                  <a:gd name="T3" fmla="*/ 181 h 296"/>
                  <a:gd name="T4" fmla="*/ 42 w 284"/>
                  <a:gd name="T5" fmla="*/ 195 h 296"/>
                  <a:gd name="T6" fmla="*/ 68 w 284"/>
                  <a:gd name="T7" fmla="*/ 221 h 296"/>
                  <a:gd name="T8" fmla="*/ 72 w 284"/>
                  <a:gd name="T9" fmla="*/ 260 h 296"/>
                  <a:gd name="T10" fmla="*/ 110 w 284"/>
                  <a:gd name="T11" fmla="*/ 270 h 296"/>
                  <a:gd name="T12" fmla="*/ 118 w 284"/>
                  <a:gd name="T13" fmla="*/ 282 h 296"/>
                  <a:gd name="T14" fmla="*/ 136 w 284"/>
                  <a:gd name="T15" fmla="*/ 296 h 296"/>
                  <a:gd name="T16" fmla="*/ 136 w 284"/>
                  <a:gd name="T17" fmla="*/ 284 h 296"/>
                  <a:gd name="T18" fmla="*/ 135 w 284"/>
                  <a:gd name="T19" fmla="*/ 244 h 296"/>
                  <a:gd name="T20" fmla="*/ 162 w 284"/>
                  <a:gd name="T21" fmla="*/ 236 h 296"/>
                  <a:gd name="T22" fmla="*/ 190 w 284"/>
                  <a:gd name="T23" fmla="*/ 236 h 296"/>
                  <a:gd name="T24" fmla="*/ 220 w 284"/>
                  <a:gd name="T25" fmla="*/ 233 h 296"/>
                  <a:gd name="T26" fmla="*/ 256 w 284"/>
                  <a:gd name="T27" fmla="*/ 211 h 296"/>
                  <a:gd name="T28" fmla="*/ 265 w 284"/>
                  <a:gd name="T29" fmla="*/ 214 h 296"/>
                  <a:gd name="T30" fmla="*/ 270 w 284"/>
                  <a:gd name="T31" fmla="*/ 216 h 296"/>
                  <a:gd name="T32" fmla="*/ 284 w 284"/>
                  <a:gd name="T33" fmla="*/ 205 h 296"/>
                  <a:gd name="T34" fmla="*/ 274 w 284"/>
                  <a:gd name="T35" fmla="*/ 194 h 296"/>
                  <a:gd name="T36" fmla="*/ 252 w 284"/>
                  <a:gd name="T37" fmla="*/ 180 h 296"/>
                  <a:gd name="T38" fmla="*/ 236 w 284"/>
                  <a:gd name="T39" fmla="*/ 182 h 296"/>
                  <a:gd name="T40" fmla="*/ 230 w 284"/>
                  <a:gd name="T41" fmla="*/ 170 h 296"/>
                  <a:gd name="T42" fmla="*/ 234 w 284"/>
                  <a:gd name="T43" fmla="*/ 155 h 296"/>
                  <a:gd name="T44" fmla="*/ 226 w 284"/>
                  <a:gd name="T45" fmla="*/ 136 h 296"/>
                  <a:gd name="T46" fmla="*/ 232 w 284"/>
                  <a:gd name="T47" fmla="*/ 106 h 296"/>
                  <a:gd name="T48" fmla="*/ 216 w 284"/>
                  <a:gd name="T49" fmla="*/ 102 h 296"/>
                  <a:gd name="T50" fmla="*/ 200 w 284"/>
                  <a:gd name="T51" fmla="*/ 84 h 296"/>
                  <a:gd name="T52" fmla="*/ 198 w 284"/>
                  <a:gd name="T53" fmla="*/ 74 h 296"/>
                  <a:gd name="T54" fmla="*/ 206 w 284"/>
                  <a:gd name="T55" fmla="*/ 66 h 296"/>
                  <a:gd name="T56" fmla="*/ 236 w 284"/>
                  <a:gd name="T57" fmla="*/ 63 h 296"/>
                  <a:gd name="T58" fmla="*/ 243 w 284"/>
                  <a:gd name="T59" fmla="*/ 66 h 296"/>
                  <a:gd name="T60" fmla="*/ 256 w 284"/>
                  <a:gd name="T61" fmla="*/ 54 h 296"/>
                  <a:gd name="T62" fmla="*/ 235 w 284"/>
                  <a:gd name="T63" fmla="*/ 52 h 296"/>
                  <a:gd name="T64" fmla="*/ 227 w 284"/>
                  <a:gd name="T65" fmla="*/ 44 h 296"/>
                  <a:gd name="T66" fmla="*/ 222 w 284"/>
                  <a:gd name="T67" fmla="*/ 22 h 296"/>
                  <a:gd name="T68" fmla="*/ 198 w 284"/>
                  <a:gd name="T69" fmla="*/ 34 h 296"/>
                  <a:gd name="T70" fmla="*/ 201 w 284"/>
                  <a:gd name="T71" fmla="*/ 50 h 296"/>
                  <a:gd name="T72" fmla="*/ 193 w 284"/>
                  <a:gd name="T73" fmla="*/ 62 h 296"/>
                  <a:gd name="T74" fmla="*/ 183 w 284"/>
                  <a:gd name="T75" fmla="*/ 85 h 296"/>
                  <a:gd name="T76" fmla="*/ 183 w 284"/>
                  <a:gd name="T77" fmla="*/ 98 h 296"/>
                  <a:gd name="T78" fmla="*/ 178 w 284"/>
                  <a:gd name="T79" fmla="*/ 104 h 296"/>
                  <a:gd name="T80" fmla="*/ 173 w 284"/>
                  <a:gd name="T81" fmla="*/ 107 h 296"/>
                  <a:gd name="T82" fmla="*/ 154 w 284"/>
                  <a:gd name="T83" fmla="*/ 112 h 296"/>
                  <a:gd name="T84" fmla="*/ 138 w 284"/>
                  <a:gd name="T85" fmla="*/ 110 h 296"/>
                  <a:gd name="T86" fmla="*/ 129 w 284"/>
                  <a:gd name="T87" fmla="*/ 106 h 296"/>
                  <a:gd name="T88" fmla="*/ 122 w 284"/>
                  <a:gd name="T89" fmla="*/ 84 h 296"/>
                  <a:gd name="T90" fmla="*/ 113 w 284"/>
                  <a:gd name="T91" fmla="*/ 64 h 296"/>
                  <a:gd name="T92" fmla="*/ 110 w 284"/>
                  <a:gd name="T93" fmla="*/ 57 h 296"/>
                  <a:gd name="T94" fmla="*/ 100 w 284"/>
                  <a:gd name="T95" fmla="*/ 52 h 296"/>
                  <a:gd name="T96" fmla="*/ 86 w 284"/>
                  <a:gd name="T97" fmla="*/ 44 h 296"/>
                  <a:gd name="T98" fmla="*/ 86 w 284"/>
                  <a:gd name="T99" fmla="*/ 35 h 296"/>
                  <a:gd name="T100" fmla="*/ 77 w 284"/>
                  <a:gd name="T101" fmla="*/ 29 h 296"/>
                  <a:gd name="T102" fmla="*/ 61 w 284"/>
                  <a:gd name="T103" fmla="*/ 42 h 296"/>
                  <a:gd name="T104" fmla="*/ 50 w 284"/>
                  <a:gd name="T105" fmla="*/ 21 h 296"/>
                  <a:gd name="T106" fmla="*/ 40 w 284"/>
                  <a:gd name="T107" fmla="*/ 10 h 296"/>
                  <a:gd name="T108" fmla="*/ 28 w 284"/>
                  <a:gd name="T109" fmla="*/ 33 h 296"/>
                  <a:gd name="T110" fmla="*/ 28 w 284"/>
                  <a:gd name="T111" fmla="*/ 54 h 296"/>
                  <a:gd name="T112" fmla="*/ 46 w 284"/>
                  <a:gd name="T113" fmla="*/ 70 h 296"/>
                  <a:gd name="T114" fmla="*/ 31 w 284"/>
                  <a:gd name="T115" fmla="*/ 128 h 296"/>
                  <a:gd name="T116" fmla="*/ 2 w 284"/>
                  <a:gd name="T117" fmla="*/ 174 h 296"/>
                  <a:gd name="T118" fmla="*/ 2 w 284"/>
                  <a:gd name="T119" fmla="*/ 182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4" h="296">
                    <a:moveTo>
                      <a:pt x="2" y="182"/>
                    </a:moveTo>
                    <a:cubicBezTo>
                      <a:pt x="0" y="187"/>
                      <a:pt x="0" y="187"/>
                      <a:pt x="0" y="187"/>
                    </a:cubicBezTo>
                    <a:cubicBezTo>
                      <a:pt x="3" y="187"/>
                      <a:pt x="6" y="185"/>
                      <a:pt x="9" y="183"/>
                    </a:cubicBezTo>
                    <a:cubicBezTo>
                      <a:pt x="10" y="182"/>
                      <a:pt x="10" y="182"/>
                      <a:pt x="10" y="182"/>
                    </a:cubicBezTo>
                    <a:cubicBezTo>
                      <a:pt x="10" y="182"/>
                      <a:pt x="10" y="182"/>
                      <a:pt x="10" y="182"/>
                    </a:cubicBezTo>
                    <a:cubicBezTo>
                      <a:pt x="26" y="180"/>
                      <a:pt x="26" y="180"/>
                      <a:pt x="26" y="180"/>
                    </a:cubicBezTo>
                    <a:cubicBezTo>
                      <a:pt x="37" y="175"/>
                      <a:pt x="37" y="175"/>
                      <a:pt x="37" y="175"/>
                    </a:cubicBezTo>
                    <a:cubicBezTo>
                      <a:pt x="41" y="181"/>
                      <a:pt x="41" y="181"/>
                      <a:pt x="41" y="181"/>
                    </a:cubicBezTo>
                    <a:cubicBezTo>
                      <a:pt x="42" y="181"/>
                      <a:pt x="42" y="181"/>
                      <a:pt x="42" y="181"/>
                    </a:cubicBezTo>
                    <a:cubicBezTo>
                      <a:pt x="37" y="189"/>
                      <a:pt x="37" y="189"/>
                      <a:pt x="37" y="189"/>
                    </a:cubicBezTo>
                    <a:cubicBezTo>
                      <a:pt x="42" y="194"/>
                      <a:pt x="42" y="194"/>
                      <a:pt x="42" y="194"/>
                    </a:cubicBezTo>
                    <a:cubicBezTo>
                      <a:pt x="42" y="195"/>
                      <a:pt x="42" y="195"/>
                      <a:pt x="42" y="195"/>
                    </a:cubicBezTo>
                    <a:cubicBezTo>
                      <a:pt x="42" y="196"/>
                      <a:pt x="42" y="196"/>
                      <a:pt x="42" y="196"/>
                    </a:cubicBezTo>
                    <a:cubicBezTo>
                      <a:pt x="38" y="213"/>
                      <a:pt x="38" y="213"/>
                      <a:pt x="38" y="213"/>
                    </a:cubicBezTo>
                    <a:cubicBezTo>
                      <a:pt x="49" y="220"/>
                      <a:pt x="49" y="220"/>
                      <a:pt x="49" y="220"/>
                    </a:cubicBezTo>
                    <a:cubicBezTo>
                      <a:pt x="68" y="221"/>
                      <a:pt x="68" y="221"/>
                      <a:pt x="68" y="221"/>
                    </a:cubicBezTo>
                    <a:cubicBezTo>
                      <a:pt x="65" y="225"/>
                      <a:pt x="65" y="225"/>
                      <a:pt x="65" y="225"/>
                    </a:cubicBezTo>
                    <a:cubicBezTo>
                      <a:pt x="53" y="240"/>
                      <a:pt x="47" y="248"/>
                      <a:pt x="48" y="251"/>
                    </a:cubicBezTo>
                    <a:cubicBezTo>
                      <a:pt x="55" y="253"/>
                      <a:pt x="55" y="253"/>
                      <a:pt x="55" y="253"/>
                    </a:cubicBezTo>
                    <a:cubicBezTo>
                      <a:pt x="64" y="254"/>
                      <a:pt x="70" y="256"/>
                      <a:pt x="72" y="260"/>
                    </a:cubicBezTo>
                    <a:cubicBezTo>
                      <a:pt x="74" y="265"/>
                      <a:pt x="77" y="270"/>
                      <a:pt x="79" y="275"/>
                    </a:cubicBezTo>
                    <a:cubicBezTo>
                      <a:pt x="90" y="281"/>
                      <a:pt x="90" y="281"/>
                      <a:pt x="90" y="281"/>
                    </a:cubicBezTo>
                    <a:cubicBezTo>
                      <a:pt x="96" y="282"/>
                      <a:pt x="96" y="282"/>
                      <a:pt x="96" y="282"/>
                    </a:cubicBezTo>
                    <a:cubicBezTo>
                      <a:pt x="110" y="270"/>
                      <a:pt x="110" y="270"/>
                      <a:pt x="110" y="270"/>
                    </a:cubicBezTo>
                    <a:cubicBezTo>
                      <a:pt x="118" y="281"/>
                      <a:pt x="118" y="281"/>
                      <a:pt x="118" y="281"/>
                    </a:cubicBezTo>
                    <a:cubicBezTo>
                      <a:pt x="118" y="282"/>
                      <a:pt x="118" y="282"/>
                      <a:pt x="118" y="282"/>
                    </a:cubicBezTo>
                    <a:cubicBezTo>
                      <a:pt x="118" y="282"/>
                      <a:pt x="118" y="282"/>
                      <a:pt x="118" y="282"/>
                    </a:cubicBezTo>
                    <a:cubicBezTo>
                      <a:pt x="118" y="282"/>
                      <a:pt x="118" y="282"/>
                      <a:pt x="118" y="282"/>
                    </a:cubicBezTo>
                    <a:cubicBezTo>
                      <a:pt x="120" y="292"/>
                      <a:pt x="120" y="292"/>
                      <a:pt x="120" y="292"/>
                    </a:cubicBezTo>
                    <a:cubicBezTo>
                      <a:pt x="126" y="293"/>
                      <a:pt x="126" y="293"/>
                      <a:pt x="126" y="293"/>
                    </a:cubicBezTo>
                    <a:cubicBezTo>
                      <a:pt x="126" y="293"/>
                      <a:pt x="126" y="293"/>
                      <a:pt x="126" y="293"/>
                    </a:cubicBezTo>
                    <a:cubicBezTo>
                      <a:pt x="136" y="296"/>
                      <a:pt x="136" y="296"/>
                      <a:pt x="136" y="296"/>
                    </a:cubicBezTo>
                    <a:cubicBezTo>
                      <a:pt x="138" y="296"/>
                      <a:pt x="138" y="296"/>
                      <a:pt x="138" y="296"/>
                    </a:cubicBezTo>
                    <a:cubicBezTo>
                      <a:pt x="138" y="295"/>
                      <a:pt x="138" y="295"/>
                      <a:pt x="138" y="295"/>
                    </a:cubicBezTo>
                    <a:cubicBezTo>
                      <a:pt x="136" y="285"/>
                      <a:pt x="136" y="285"/>
                      <a:pt x="136" y="285"/>
                    </a:cubicBezTo>
                    <a:cubicBezTo>
                      <a:pt x="136" y="284"/>
                      <a:pt x="136" y="284"/>
                      <a:pt x="136" y="284"/>
                    </a:cubicBezTo>
                    <a:cubicBezTo>
                      <a:pt x="131" y="261"/>
                      <a:pt x="131" y="261"/>
                      <a:pt x="131" y="261"/>
                    </a:cubicBezTo>
                    <a:cubicBezTo>
                      <a:pt x="131" y="260"/>
                      <a:pt x="131" y="260"/>
                      <a:pt x="131" y="260"/>
                    </a:cubicBezTo>
                    <a:cubicBezTo>
                      <a:pt x="134" y="244"/>
                      <a:pt x="134" y="244"/>
                      <a:pt x="134" y="244"/>
                    </a:cubicBezTo>
                    <a:cubicBezTo>
                      <a:pt x="135" y="244"/>
                      <a:pt x="135" y="244"/>
                      <a:pt x="135" y="244"/>
                    </a:cubicBezTo>
                    <a:cubicBezTo>
                      <a:pt x="136" y="244"/>
                      <a:pt x="136" y="244"/>
                      <a:pt x="136" y="244"/>
                    </a:cubicBezTo>
                    <a:cubicBezTo>
                      <a:pt x="147" y="245"/>
                      <a:pt x="147" y="245"/>
                      <a:pt x="147" y="245"/>
                    </a:cubicBezTo>
                    <a:cubicBezTo>
                      <a:pt x="160" y="235"/>
                      <a:pt x="160" y="235"/>
                      <a:pt x="160" y="235"/>
                    </a:cubicBezTo>
                    <a:cubicBezTo>
                      <a:pt x="162" y="236"/>
                      <a:pt x="162" y="236"/>
                      <a:pt x="162" y="236"/>
                    </a:cubicBezTo>
                    <a:cubicBezTo>
                      <a:pt x="169" y="241"/>
                      <a:pt x="174" y="246"/>
                      <a:pt x="176" y="249"/>
                    </a:cubicBezTo>
                    <a:cubicBezTo>
                      <a:pt x="178" y="248"/>
                      <a:pt x="183" y="244"/>
                      <a:pt x="189" y="237"/>
                    </a:cubicBezTo>
                    <a:cubicBezTo>
                      <a:pt x="189" y="236"/>
                      <a:pt x="189" y="236"/>
                      <a:pt x="189" y="236"/>
                    </a:cubicBezTo>
                    <a:cubicBezTo>
                      <a:pt x="190" y="236"/>
                      <a:pt x="190" y="236"/>
                      <a:pt x="190" y="236"/>
                    </a:cubicBezTo>
                    <a:cubicBezTo>
                      <a:pt x="210" y="241"/>
                      <a:pt x="210" y="241"/>
                      <a:pt x="210" y="241"/>
                    </a:cubicBezTo>
                    <a:cubicBezTo>
                      <a:pt x="219" y="234"/>
                      <a:pt x="219" y="234"/>
                      <a:pt x="219" y="234"/>
                    </a:cubicBezTo>
                    <a:cubicBezTo>
                      <a:pt x="219" y="233"/>
                      <a:pt x="219" y="233"/>
                      <a:pt x="219" y="233"/>
                    </a:cubicBezTo>
                    <a:cubicBezTo>
                      <a:pt x="220" y="233"/>
                      <a:pt x="220" y="233"/>
                      <a:pt x="220" y="233"/>
                    </a:cubicBezTo>
                    <a:cubicBezTo>
                      <a:pt x="220" y="233"/>
                      <a:pt x="220" y="233"/>
                      <a:pt x="220" y="233"/>
                    </a:cubicBezTo>
                    <a:cubicBezTo>
                      <a:pt x="220" y="233"/>
                      <a:pt x="220" y="233"/>
                      <a:pt x="220" y="233"/>
                    </a:cubicBezTo>
                    <a:cubicBezTo>
                      <a:pt x="229" y="235"/>
                      <a:pt x="229" y="235"/>
                      <a:pt x="229" y="235"/>
                    </a:cubicBezTo>
                    <a:cubicBezTo>
                      <a:pt x="256" y="211"/>
                      <a:pt x="256" y="211"/>
                      <a:pt x="256" y="211"/>
                    </a:cubicBezTo>
                    <a:cubicBezTo>
                      <a:pt x="264" y="213"/>
                      <a:pt x="264" y="213"/>
                      <a:pt x="264" y="213"/>
                    </a:cubicBezTo>
                    <a:cubicBezTo>
                      <a:pt x="264" y="213"/>
                      <a:pt x="264" y="213"/>
                      <a:pt x="264" y="213"/>
                    </a:cubicBezTo>
                    <a:cubicBezTo>
                      <a:pt x="265" y="214"/>
                      <a:pt x="265" y="214"/>
                      <a:pt x="265" y="214"/>
                    </a:cubicBezTo>
                    <a:cubicBezTo>
                      <a:pt x="265" y="214"/>
                      <a:pt x="265" y="214"/>
                      <a:pt x="265" y="214"/>
                    </a:cubicBezTo>
                    <a:cubicBezTo>
                      <a:pt x="266" y="214"/>
                      <a:pt x="266" y="214"/>
                      <a:pt x="266" y="214"/>
                    </a:cubicBezTo>
                    <a:cubicBezTo>
                      <a:pt x="268" y="218"/>
                      <a:pt x="268" y="218"/>
                      <a:pt x="268" y="218"/>
                    </a:cubicBezTo>
                    <a:cubicBezTo>
                      <a:pt x="270" y="216"/>
                      <a:pt x="270" y="216"/>
                      <a:pt x="270" y="216"/>
                    </a:cubicBezTo>
                    <a:cubicBezTo>
                      <a:pt x="270" y="216"/>
                      <a:pt x="270" y="216"/>
                      <a:pt x="270" y="216"/>
                    </a:cubicBezTo>
                    <a:cubicBezTo>
                      <a:pt x="270" y="215"/>
                      <a:pt x="270" y="215"/>
                      <a:pt x="270" y="215"/>
                    </a:cubicBezTo>
                    <a:cubicBezTo>
                      <a:pt x="270" y="215"/>
                      <a:pt x="270" y="215"/>
                      <a:pt x="270" y="215"/>
                    </a:cubicBezTo>
                    <a:cubicBezTo>
                      <a:pt x="278" y="211"/>
                      <a:pt x="278" y="211"/>
                      <a:pt x="278" y="211"/>
                    </a:cubicBezTo>
                    <a:cubicBezTo>
                      <a:pt x="284" y="205"/>
                      <a:pt x="284" y="205"/>
                      <a:pt x="284" y="205"/>
                    </a:cubicBezTo>
                    <a:cubicBezTo>
                      <a:pt x="283" y="193"/>
                      <a:pt x="283" y="193"/>
                      <a:pt x="283" y="193"/>
                    </a:cubicBezTo>
                    <a:cubicBezTo>
                      <a:pt x="282" y="191"/>
                      <a:pt x="282" y="191"/>
                      <a:pt x="282" y="191"/>
                    </a:cubicBezTo>
                    <a:cubicBezTo>
                      <a:pt x="274" y="194"/>
                      <a:pt x="274" y="194"/>
                      <a:pt x="274" y="194"/>
                    </a:cubicBezTo>
                    <a:cubicBezTo>
                      <a:pt x="274" y="194"/>
                      <a:pt x="274" y="194"/>
                      <a:pt x="274" y="194"/>
                    </a:cubicBezTo>
                    <a:cubicBezTo>
                      <a:pt x="272" y="195"/>
                      <a:pt x="270" y="196"/>
                      <a:pt x="267" y="196"/>
                    </a:cubicBezTo>
                    <a:cubicBezTo>
                      <a:pt x="258" y="196"/>
                      <a:pt x="258" y="196"/>
                      <a:pt x="258" y="196"/>
                    </a:cubicBezTo>
                    <a:cubicBezTo>
                      <a:pt x="255" y="196"/>
                      <a:pt x="254" y="195"/>
                      <a:pt x="252" y="193"/>
                    </a:cubicBezTo>
                    <a:cubicBezTo>
                      <a:pt x="252" y="180"/>
                      <a:pt x="252" y="180"/>
                      <a:pt x="252" y="180"/>
                    </a:cubicBezTo>
                    <a:cubicBezTo>
                      <a:pt x="249" y="179"/>
                      <a:pt x="248" y="178"/>
                      <a:pt x="246" y="178"/>
                    </a:cubicBezTo>
                    <a:cubicBezTo>
                      <a:pt x="244" y="179"/>
                      <a:pt x="244" y="179"/>
                      <a:pt x="244" y="179"/>
                    </a:cubicBezTo>
                    <a:cubicBezTo>
                      <a:pt x="242" y="180"/>
                      <a:pt x="242" y="180"/>
                      <a:pt x="242" y="180"/>
                    </a:cubicBezTo>
                    <a:cubicBezTo>
                      <a:pt x="236" y="182"/>
                      <a:pt x="236" y="182"/>
                      <a:pt x="236" y="182"/>
                    </a:cubicBezTo>
                    <a:cubicBezTo>
                      <a:pt x="234" y="182"/>
                      <a:pt x="234" y="182"/>
                      <a:pt x="234" y="182"/>
                    </a:cubicBezTo>
                    <a:cubicBezTo>
                      <a:pt x="234" y="181"/>
                      <a:pt x="234" y="181"/>
                      <a:pt x="234" y="181"/>
                    </a:cubicBezTo>
                    <a:cubicBezTo>
                      <a:pt x="231" y="175"/>
                      <a:pt x="231" y="175"/>
                      <a:pt x="231" y="175"/>
                    </a:cubicBezTo>
                    <a:cubicBezTo>
                      <a:pt x="230" y="170"/>
                      <a:pt x="230" y="170"/>
                      <a:pt x="230" y="170"/>
                    </a:cubicBezTo>
                    <a:cubicBezTo>
                      <a:pt x="230" y="170"/>
                      <a:pt x="230" y="170"/>
                      <a:pt x="230" y="170"/>
                    </a:cubicBezTo>
                    <a:cubicBezTo>
                      <a:pt x="234" y="155"/>
                      <a:pt x="234" y="155"/>
                      <a:pt x="234" y="155"/>
                    </a:cubicBezTo>
                    <a:cubicBezTo>
                      <a:pt x="234" y="155"/>
                      <a:pt x="234" y="155"/>
                      <a:pt x="234" y="155"/>
                    </a:cubicBezTo>
                    <a:cubicBezTo>
                      <a:pt x="234" y="155"/>
                      <a:pt x="234" y="155"/>
                      <a:pt x="234" y="155"/>
                    </a:cubicBezTo>
                    <a:cubicBezTo>
                      <a:pt x="234" y="154"/>
                      <a:pt x="234" y="154"/>
                      <a:pt x="234" y="154"/>
                    </a:cubicBezTo>
                    <a:cubicBezTo>
                      <a:pt x="238" y="147"/>
                      <a:pt x="238" y="147"/>
                      <a:pt x="238" y="147"/>
                    </a:cubicBezTo>
                    <a:cubicBezTo>
                      <a:pt x="226" y="137"/>
                      <a:pt x="226" y="137"/>
                      <a:pt x="226" y="137"/>
                    </a:cubicBezTo>
                    <a:cubicBezTo>
                      <a:pt x="226" y="136"/>
                      <a:pt x="226" y="136"/>
                      <a:pt x="226" y="136"/>
                    </a:cubicBezTo>
                    <a:cubicBezTo>
                      <a:pt x="226" y="136"/>
                      <a:pt x="226" y="136"/>
                      <a:pt x="226" y="136"/>
                    </a:cubicBezTo>
                    <a:cubicBezTo>
                      <a:pt x="226" y="124"/>
                      <a:pt x="226" y="124"/>
                      <a:pt x="226" y="124"/>
                    </a:cubicBezTo>
                    <a:cubicBezTo>
                      <a:pt x="226" y="124"/>
                      <a:pt x="226" y="124"/>
                      <a:pt x="226" y="124"/>
                    </a:cubicBezTo>
                    <a:cubicBezTo>
                      <a:pt x="232" y="106"/>
                      <a:pt x="232" y="106"/>
                      <a:pt x="232" y="106"/>
                    </a:cubicBezTo>
                    <a:cubicBezTo>
                      <a:pt x="228" y="96"/>
                      <a:pt x="228" y="96"/>
                      <a:pt x="228" y="96"/>
                    </a:cubicBezTo>
                    <a:cubicBezTo>
                      <a:pt x="225" y="95"/>
                      <a:pt x="225" y="95"/>
                      <a:pt x="225" y="95"/>
                    </a:cubicBezTo>
                    <a:cubicBezTo>
                      <a:pt x="220" y="95"/>
                      <a:pt x="220" y="95"/>
                      <a:pt x="220" y="95"/>
                    </a:cubicBezTo>
                    <a:cubicBezTo>
                      <a:pt x="216" y="102"/>
                      <a:pt x="216" y="102"/>
                      <a:pt x="216" y="102"/>
                    </a:cubicBezTo>
                    <a:cubicBezTo>
                      <a:pt x="210" y="98"/>
                      <a:pt x="210" y="98"/>
                      <a:pt x="210" y="98"/>
                    </a:cubicBezTo>
                    <a:cubicBezTo>
                      <a:pt x="205" y="95"/>
                      <a:pt x="205" y="95"/>
                      <a:pt x="205" y="95"/>
                    </a:cubicBezTo>
                    <a:cubicBezTo>
                      <a:pt x="200" y="84"/>
                      <a:pt x="200" y="84"/>
                      <a:pt x="200" y="84"/>
                    </a:cubicBezTo>
                    <a:cubicBezTo>
                      <a:pt x="200" y="84"/>
                      <a:pt x="200" y="84"/>
                      <a:pt x="200" y="84"/>
                    </a:cubicBezTo>
                    <a:cubicBezTo>
                      <a:pt x="200" y="84"/>
                      <a:pt x="200" y="84"/>
                      <a:pt x="200" y="84"/>
                    </a:cubicBezTo>
                    <a:cubicBezTo>
                      <a:pt x="199" y="76"/>
                      <a:pt x="199" y="76"/>
                      <a:pt x="199" y="76"/>
                    </a:cubicBezTo>
                    <a:cubicBezTo>
                      <a:pt x="199" y="75"/>
                      <a:pt x="199" y="75"/>
                      <a:pt x="199" y="75"/>
                    </a:cubicBezTo>
                    <a:cubicBezTo>
                      <a:pt x="198" y="74"/>
                      <a:pt x="198" y="74"/>
                      <a:pt x="198" y="74"/>
                    </a:cubicBezTo>
                    <a:cubicBezTo>
                      <a:pt x="200" y="74"/>
                      <a:pt x="200" y="74"/>
                      <a:pt x="200" y="74"/>
                    </a:cubicBezTo>
                    <a:cubicBezTo>
                      <a:pt x="205" y="66"/>
                      <a:pt x="205" y="66"/>
                      <a:pt x="205" y="66"/>
                    </a:cubicBezTo>
                    <a:cubicBezTo>
                      <a:pt x="206" y="66"/>
                      <a:pt x="206" y="66"/>
                      <a:pt x="206" y="66"/>
                    </a:cubicBezTo>
                    <a:cubicBezTo>
                      <a:pt x="206" y="66"/>
                      <a:pt x="206" y="66"/>
                      <a:pt x="206" y="66"/>
                    </a:cubicBezTo>
                    <a:cubicBezTo>
                      <a:pt x="206" y="66"/>
                      <a:pt x="206" y="66"/>
                      <a:pt x="206" y="66"/>
                    </a:cubicBezTo>
                    <a:cubicBezTo>
                      <a:pt x="210" y="65"/>
                      <a:pt x="210" y="65"/>
                      <a:pt x="210" y="65"/>
                    </a:cubicBezTo>
                    <a:cubicBezTo>
                      <a:pt x="215" y="64"/>
                      <a:pt x="215" y="64"/>
                      <a:pt x="215" y="64"/>
                    </a:cubicBezTo>
                    <a:cubicBezTo>
                      <a:pt x="236" y="63"/>
                      <a:pt x="236" y="63"/>
                      <a:pt x="236" y="63"/>
                    </a:cubicBezTo>
                    <a:cubicBezTo>
                      <a:pt x="236" y="63"/>
                      <a:pt x="236" y="63"/>
                      <a:pt x="236" y="63"/>
                    </a:cubicBezTo>
                    <a:cubicBezTo>
                      <a:pt x="239" y="64"/>
                      <a:pt x="239" y="64"/>
                      <a:pt x="239" y="64"/>
                    </a:cubicBezTo>
                    <a:cubicBezTo>
                      <a:pt x="240" y="64"/>
                      <a:pt x="240" y="64"/>
                      <a:pt x="240" y="64"/>
                    </a:cubicBezTo>
                    <a:cubicBezTo>
                      <a:pt x="243" y="66"/>
                      <a:pt x="243" y="66"/>
                      <a:pt x="243" y="66"/>
                    </a:cubicBezTo>
                    <a:cubicBezTo>
                      <a:pt x="248" y="63"/>
                      <a:pt x="248" y="63"/>
                      <a:pt x="248" y="63"/>
                    </a:cubicBezTo>
                    <a:cubicBezTo>
                      <a:pt x="253" y="60"/>
                      <a:pt x="253" y="60"/>
                      <a:pt x="253" y="60"/>
                    </a:cubicBezTo>
                    <a:cubicBezTo>
                      <a:pt x="256" y="56"/>
                      <a:pt x="256" y="56"/>
                      <a:pt x="256" y="56"/>
                    </a:cubicBezTo>
                    <a:cubicBezTo>
                      <a:pt x="256" y="54"/>
                      <a:pt x="256" y="54"/>
                      <a:pt x="256" y="54"/>
                    </a:cubicBezTo>
                    <a:cubicBezTo>
                      <a:pt x="256" y="45"/>
                      <a:pt x="256" y="45"/>
                      <a:pt x="256" y="45"/>
                    </a:cubicBezTo>
                    <a:cubicBezTo>
                      <a:pt x="251" y="44"/>
                      <a:pt x="251" y="44"/>
                      <a:pt x="251" y="44"/>
                    </a:cubicBezTo>
                    <a:cubicBezTo>
                      <a:pt x="243" y="47"/>
                      <a:pt x="243" y="47"/>
                      <a:pt x="243" y="47"/>
                    </a:cubicBezTo>
                    <a:cubicBezTo>
                      <a:pt x="240" y="50"/>
                      <a:pt x="238" y="52"/>
                      <a:pt x="235" y="52"/>
                    </a:cubicBezTo>
                    <a:cubicBezTo>
                      <a:pt x="232" y="52"/>
                      <a:pt x="230" y="49"/>
                      <a:pt x="227" y="45"/>
                    </a:cubicBezTo>
                    <a:cubicBezTo>
                      <a:pt x="227" y="45"/>
                      <a:pt x="227" y="45"/>
                      <a:pt x="227" y="45"/>
                    </a:cubicBezTo>
                    <a:cubicBezTo>
                      <a:pt x="227" y="45"/>
                      <a:pt x="227" y="45"/>
                      <a:pt x="227" y="45"/>
                    </a:cubicBezTo>
                    <a:cubicBezTo>
                      <a:pt x="227" y="44"/>
                      <a:pt x="227" y="44"/>
                      <a:pt x="227" y="44"/>
                    </a:cubicBezTo>
                    <a:cubicBezTo>
                      <a:pt x="226" y="39"/>
                      <a:pt x="226" y="39"/>
                      <a:pt x="226" y="39"/>
                    </a:cubicBezTo>
                    <a:cubicBezTo>
                      <a:pt x="226" y="38"/>
                      <a:pt x="226" y="38"/>
                      <a:pt x="226" y="38"/>
                    </a:cubicBezTo>
                    <a:cubicBezTo>
                      <a:pt x="227" y="33"/>
                      <a:pt x="227" y="33"/>
                      <a:pt x="227" y="33"/>
                    </a:cubicBezTo>
                    <a:cubicBezTo>
                      <a:pt x="222" y="22"/>
                      <a:pt x="222" y="22"/>
                      <a:pt x="222" y="22"/>
                    </a:cubicBezTo>
                    <a:cubicBezTo>
                      <a:pt x="214" y="24"/>
                      <a:pt x="214" y="24"/>
                      <a:pt x="214" y="24"/>
                    </a:cubicBezTo>
                    <a:cubicBezTo>
                      <a:pt x="210" y="28"/>
                      <a:pt x="210" y="28"/>
                      <a:pt x="210" y="28"/>
                    </a:cubicBezTo>
                    <a:cubicBezTo>
                      <a:pt x="212" y="40"/>
                      <a:pt x="212" y="40"/>
                      <a:pt x="212" y="40"/>
                    </a:cubicBezTo>
                    <a:cubicBezTo>
                      <a:pt x="198" y="34"/>
                      <a:pt x="198" y="34"/>
                      <a:pt x="198" y="34"/>
                    </a:cubicBezTo>
                    <a:cubicBezTo>
                      <a:pt x="202" y="41"/>
                      <a:pt x="202" y="41"/>
                      <a:pt x="202" y="41"/>
                    </a:cubicBezTo>
                    <a:cubicBezTo>
                      <a:pt x="202" y="41"/>
                      <a:pt x="202" y="41"/>
                      <a:pt x="202" y="41"/>
                    </a:cubicBezTo>
                    <a:cubicBezTo>
                      <a:pt x="202" y="42"/>
                      <a:pt x="202" y="42"/>
                      <a:pt x="202" y="42"/>
                    </a:cubicBezTo>
                    <a:cubicBezTo>
                      <a:pt x="201" y="50"/>
                      <a:pt x="201" y="50"/>
                      <a:pt x="201" y="50"/>
                    </a:cubicBezTo>
                    <a:cubicBezTo>
                      <a:pt x="201" y="51"/>
                      <a:pt x="201" y="51"/>
                      <a:pt x="201" y="51"/>
                    </a:cubicBezTo>
                    <a:cubicBezTo>
                      <a:pt x="200" y="51"/>
                      <a:pt x="200" y="51"/>
                      <a:pt x="200" y="51"/>
                    </a:cubicBezTo>
                    <a:cubicBezTo>
                      <a:pt x="193" y="62"/>
                      <a:pt x="193" y="62"/>
                      <a:pt x="193" y="62"/>
                    </a:cubicBezTo>
                    <a:cubicBezTo>
                      <a:pt x="193" y="62"/>
                      <a:pt x="193" y="62"/>
                      <a:pt x="193" y="62"/>
                    </a:cubicBezTo>
                    <a:cubicBezTo>
                      <a:pt x="180" y="69"/>
                      <a:pt x="180" y="69"/>
                      <a:pt x="180" y="69"/>
                    </a:cubicBezTo>
                    <a:cubicBezTo>
                      <a:pt x="179" y="76"/>
                      <a:pt x="179" y="76"/>
                      <a:pt x="179" y="76"/>
                    </a:cubicBezTo>
                    <a:cubicBezTo>
                      <a:pt x="179" y="78"/>
                      <a:pt x="180" y="81"/>
                      <a:pt x="182" y="85"/>
                    </a:cubicBezTo>
                    <a:cubicBezTo>
                      <a:pt x="183" y="85"/>
                      <a:pt x="183" y="85"/>
                      <a:pt x="183" y="85"/>
                    </a:cubicBezTo>
                    <a:cubicBezTo>
                      <a:pt x="183" y="86"/>
                      <a:pt x="183" y="86"/>
                      <a:pt x="183" y="86"/>
                    </a:cubicBezTo>
                    <a:cubicBezTo>
                      <a:pt x="184" y="96"/>
                      <a:pt x="184" y="96"/>
                      <a:pt x="184" y="96"/>
                    </a:cubicBezTo>
                    <a:cubicBezTo>
                      <a:pt x="184" y="97"/>
                      <a:pt x="184" y="97"/>
                      <a:pt x="184" y="97"/>
                    </a:cubicBezTo>
                    <a:cubicBezTo>
                      <a:pt x="183" y="98"/>
                      <a:pt x="183" y="98"/>
                      <a:pt x="183" y="98"/>
                    </a:cubicBezTo>
                    <a:cubicBezTo>
                      <a:pt x="178" y="104"/>
                      <a:pt x="178" y="104"/>
                      <a:pt x="178" y="104"/>
                    </a:cubicBezTo>
                    <a:cubicBezTo>
                      <a:pt x="178" y="104"/>
                      <a:pt x="178" y="104"/>
                      <a:pt x="178" y="104"/>
                    </a:cubicBezTo>
                    <a:cubicBezTo>
                      <a:pt x="178" y="104"/>
                      <a:pt x="178" y="104"/>
                      <a:pt x="178" y="104"/>
                    </a:cubicBezTo>
                    <a:cubicBezTo>
                      <a:pt x="178" y="104"/>
                      <a:pt x="178" y="104"/>
                      <a:pt x="178" y="104"/>
                    </a:cubicBezTo>
                    <a:cubicBezTo>
                      <a:pt x="174" y="107"/>
                      <a:pt x="174" y="107"/>
                      <a:pt x="174" y="107"/>
                    </a:cubicBezTo>
                    <a:cubicBezTo>
                      <a:pt x="174" y="107"/>
                      <a:pt x="174" y="107"/>
                      <a:pt x="174" y="107"/>
                    </a:cubicBezTo>
                    <a:cubicBezTo>
                      <a:pt x="173" y="107"/>
                      <a:pt x="173" y="107"/>
                      <a:pt x="173" y="107"/>
                    </a:cubicBezTo>
                    <a:cubicBezTo>
                      <a:pt x="173" y="107"/>
                      <a:pt x="173" y="107"/>
                      <a:pt x="173" y="107"/>
                    </a:cubicBezTo>
                    <a:cubicBezTo>
                      <a:pt x="172" y="107"/>
                      <a:pt x="172" y="107"/>
                      <a:pt x="172" y="107"/>
                    </a:cubicBezTo>
                    <a:cubicBezTo>
                      <a:pt x="163" y="105"/>
                      <a:pt x="163" y="105"/>
                      <a:pt x="163" y="105"/>
                    </a:cubicBezTo>
                    <a:cubicBezTo>
                      <a:pt x="162" y="105"/>
                      <a:pt x="160" y="106"/>
                      <a:pt x="158" y="107"/>
                    </a:cubicBezTo>
                    <a:cubicBezTo>
                      <a:pt x="154" y="112"/>
                      <a:pt x="154" y="112"/>
                      <a:pt x="154" y="112"/>
                    </a:cubicBezTo>
                    <a:cubicBezTo>
                      <a:pt x="150" y="116"/>
                      <a:pt x="150" y="116"/>
                      <a:pt x="150" y="116"/>
                    </a:cubicBezTo>
                    <a:cubicBezTo>
                      <a:pt x="148" y="119"/>
                      <a:pt x="146" y="120"/>
                      <a:pt x="141" y="119"/>
                    </a:cubicBezTo>
                    <a:cubicBezTo>
                      <a:pt x="138" y="119"/>
                      <a:pt x="138" y="116"/>
                      <a:pt x="138" y="112"/>
                    </a:cubicBezTo>
                    <a:cubicBezTo>
                      <a:pt x="138" y="110"/>
                      <a:pt x="138" y="110"/>
                      <a:pt x="138" y="110"/>
                    </a:cubicBezTo>
                    <a:cubicBezTo>
                      <a:pt x="138" y="107"/>
                      <a:pt x="138" y="107"/>
                      <a:pt x="138" y="107"/>
                    </a:cubicBezTo>
                    <a:cubicBezTo>
                      <a:pt x="136" y="109"/>
                      <a:pt x="136" y="109"/>
                      <a:pt x="136" y="109"/>
                    </a:cubicBezTo>
                    <a:cubicBezTo>
                      <a:pt x="135" y="110"/>
                      <a:pt x="134" y="111"/>
                      <a:pt x="132" y="111"/>
                    </a:cubicBezTo>
                    <a:cubicBezTo>
                      <a:pt x="131" y="110"/>
                      <a:pt x="130" y="109"/>
                      <a:pt x="129" y="106"/>
                    </a:cubicBezTo>
                    <a:cubicBezTo>
                      <a:pt x="129" y="106"/>
                      <a:pt x="129" y="106"/>
                      <a:pt x="129" y="106"/>
                    </a:cubicBezTo>
                    <a:cubicBezTo>
                      <a:pt x="128" y="96"/>
                      <a:pt x="128" y="96"/>
                      <a:pt x="128" y="96"/>
                    </a:cubicBezTo>
                    <a:cubicBezTo>
                      <a:pt x="126" y="88"/>
                      <a:pt x="126" y="88"/>
                      <a:pt x="126" y="88"/>
                    </a:cubicBezTo>
                    <a:cubicBezTo>
                      <a:pt x="122" y="84"/>
                      <a:pt x="122" y="84"/>
                      <a:pt x="122" y="84"/>
                    </a:cubicBezTo>
                    <a:cubicBezTo>
                      <a:pt x="122" y="84"/>
                      <a:pt x="122" y="84"/>
                      <a:pt x="122" y="84"/>
                    </a:cubicBezTo>
                    <a:cubicBezTo>
                      <a:pt x="122" y="83"/>
                      <a:pt x="122" y="83"/>
                      <a:pt x="122" y="83"/>
                    </a:cubicBezTo>
                    <a:cubicBezTo>
                      <a:pt x="113" y="64"/>
                      <a:pt x="113" y="64"/>
                      <a:pt x="113" y="64"/>
                    </a:cubicBezTo>
                    <a:cubicBezTo>
                      <a:pt x="113" y="64"/>
                      <a:pt x="113" y="64"/>
                      <a:pt x="113" y="64"/>
                    </a:cubicBezTo>
                    <a:cubicBezTo>
                      <a:pt x="110" y="58"/>
                      <a:pt x="110" y="58"/>
                      <a:pt x="110" y="58"/>
                    </a:cubicBezTo>
                    <a:cubicBezTo>
                      <a:pt x="110" y="58"/>
                      <a:pt x="110" y="58"/>
                      <a:pt x="110" y="58"/>
                    </a:cubicBezTo>
                    <a:cubicBezTo>
                      <a:pt x="110" y="58"/>
                      <a:pt x="110" y="58"/>
                      <a:pt x="110" y="58"/>
                    </a:cubicBezTo>
                    <a:cubicBezTo>
                      <a:pt x="110" y="57"/>
                      <a:pt x="110" y="57"/>
                      <a:pt x="110" y="57"/>
                    </a:cubicBezTo>
                    <a:cubicBezTo>
                      <a:pt x="108" y="47"/>
                      <a:pt x="108" y="47"/>
                      <a:pt x="108" y="47"/>
                    </a:cubicBezTo>
                    <a:cubicBezTo>
                      <a:pt x="107" y="45"/>
                      <a:pt x="107" y="45"/>
                      <a:pt x="107" y="45"/>
                    </a:cubicBezTo>
                    <a:cubicBezTo>
                      <a:pt x="106" y="46"/>
                      <a:pt x="106" y="46"/>
                      <a:pt x="106" y="46"/>
                    </a:cubicBezTo>
                    <a:cubicBezTo>
                      <a:pt x="103" y="50"/>
                      <a:pt x="101" y="52"/>
                      <a:pt x="100" y="52"/>
                    </a:cubicBezTo>
                    <a:cubicBezTo>
                      <a:pt x="99" y="52"/>
                      <a:pt x="97" y="50"/>
                      <a:pt x="94" y="48"/>
                    </a:cubicBezTo>
                    <a:cubicBezTo>
                      <a:pt x="88" y="45"/>
                      <a:pt x="88" y="45"/>
                      <a:pt x="88" y="45"/>
                    </a:cubicBezTo>
                    <a:cubicBezTo>
                      <a:pt x="87" y="44"/>
                      <a:pt x="87" y="44"/>
                      <a:pt x="87" y="44"/>
                    </a:cubicBezTo>
                    <a:cubicBezTo>
                      <a:pt x="86" y="44"/>
                      <a:pt x="86" y="44"/>
                      <a:pt x="86" y="44"/>
                    </a:cubicBezTo>
                    <a:cubicBezTo>
                      <a:pt x="86" y="44"/>
                      <a:pt x="86" y="44"/>
                      <a:pt x="86" y="44"/>
                    </a:cubicBezTo>
                    <a:cubicBezTo>
                      <a:pt x="86" y="43"/>
                      <a:pt x="86" y="43"/>
                      <a:pt x="86" y="43"/>
                    </a:cubicBezTo>
                    <a:cubicBezTo>
                      <a:pt x="86" y="35"/>
                      <a:pt x="86" y="35"/>
                      <a:pt x="86" y="35"/>
                    </a:cubicBezTo>
                    <a:cubicBezTo>
                      <a:pt x="86" y="35"/>
                      <a:pt x="86" y="35"/>
                      <a:pt x="86" y="35"/>
                    </a:cubicBezTo>
                    <a:cubicBezTo>
                      <a:pt x="84" y="29"/>
                      <a:pt x="84" y="29"/>
                      <a:pt x="84" y="29"/>
                    </a:cubicBezTo>
                    <a:cubicBezTo>
                      <a:pt x="81" y="21"/>
                      <a:pt x="81" y="21"/>
                      <a:pt x="81" y="21"/>
                    </a:cubicBezTo>
                    <a:cubicBezTo>
                      <a:pt x="78" y="21"/>
                      <a:pt x="78" y="21"/>
                      <a:pt x="78" y="21"/>
                    </a:cubicBezTo>
                    <a:cubicBezTo>
                      <a:pt x="78" y="24"/>
                      <a:pt x="78" y="27"/>
                      <a:pt x="77" y="29"/>
                    </a:cubicBezTo>
                    <a:cubicBezTo>
                      <a:pt x="76" y="31"/>
                      <a:pt x="75" y="33"/>
                      <a:pt x="72" y="35"/>
                    </a:cubicBezTo>
                    <a:cubicBezTo>
                      <a:pt x="72" y="38"/>
                      <a:pt x="70" y="40"/>
                      <a:pt x="69" y="41"/>
                    </a:cubicBezTo>
                    <a:cubicBezTo>
                      <a:pt x="66" y="44"/>
                      <a:pt x="64" y="44"/>
                      <a:pt x="62" y="42"/>
                    </a:cubicBezTo>
                    <a:cubicBezTo>
                      <a:pt x="61" y="42"/>
                      <a:pt x="61" y="42"/>
                      <a:pt x="61" y="42"/>
                    </a:cubicBezTo>
                    <a:cubicBezTo>
                      <a:pt x="58" y="41"/>
                      <a:pt x="58" y="38"/>
                      <a:pt x="58" y="33"/>
                    </a:cubicBezTo>
                    <a:cubicBezTo>
                      <a:pt x="58" y="31"/>
                      <a:pt x="58" y="31"/>
                      <a:pt x="58" y="31"/>
                    </a:cubicBezTo>
                    <a:cubicBezTo>
                      <a:pt x="53" y="28"/>
                      <a:pt x="53" y="28"/>
                      <a:pt x="53" y="28"/>
                    </a:cubicBezTo>
                    <a:cubicBezTo>
                      <a:pt x="51" y="27"/>
                      <a:pt x="50" y="24"/>
                      <a:pt x="50" y="21"/>
                    </a:cubicBezTo>
                    <a:cubicBezTo>
                      <a:pt x="52" y="3"/>
                      <a:pt x="52" y="3"/>
                      <a:pt x="52" y="3"/>
                    </a:cubicBezTo>
                    <a:cubicBezTo>
                      <a:pt x="51" y="0"/>
                      <a:pt x="51" y="0"/>
                      <a:pt x="51" y="0"/>
                    </a:cubicBezTo>
                    <a:cubicBezTo>
                      <a:pt x="44" y="7"/>
                      <a:pt x="44" y="7"/>
                      <a:pt x="44" y="7"/>
                    </a:cubicBezTo>
                    <a:cubicBezTo>
                      <a:pt x="40" y="10"/>
                      <a:pt x="40" y="10"/>
                      <a:pt x="40" y="10"/>
                    </a:cubicBezTo>
                    <a:cubicBezTo>
                      <a:pt x="39" y="13"/>
                      <a:pt x="39" y="13"/>
                      <a:pt x="39" y="13"/>
                    </a:cubicBezTo>
                    <a:cubicBezTo>
                      <a:pt x="40" y="17"/>
                      <a:pt x="41" y="20"/>
                      <a:pt x="41" y="22"/>
                    </a:cubicBezTo>
                    <a:cubicBezTo>
                      <a:pt x="41" y="26"/>
                      <a:pt x="39" y="29"/>
                      <a:pt x="36" y="30"/>
                    </a:cubicBezTo>
                    <a:cubicBezTo>
                      <a:pt x="28" y="33"/>
                      <a:pt x="28" y="33"/>
                      <a:pt x="28" y="33"/>
                    </a:cubicBezTo>
                    <a:cubicBezTo>
                      <a:pt x="26" y="34"/>
                      <a:pt x="26" y="34"/>
                      <a:pt x="26" y="34"/>
                    </a:cubicBezTo>
                    <a:cubicBezTo>
                      <a:pt x="26" y="37"/>
                      <a:pt x="26" y="37"/>
                      <a:pt x="26" y="37"/>
                    </a:cubicBezTo>
                    <a:cubicBezTo>
                      <a:pt x="26" y="48"/>
                      <a:pt x="26" y="48"/>
                      <a:pt x="26" y="48"/>
                    </a:cubicBezTo>
                    <a:cubicBezTo>
                      <a:pt x="26" y="52"/>
                      <a:pt x="27" y="54"/>
                      <a:pt x="28" y="54"/>
                    </a:cubicBezTo>
                    <a:cubicBezTo>
                      <a:pt x="30" y="55"/>
                      <a:pt x="33" y="55"/>
                      <a:pt x="36" y="53"/>
                    </a:cubicBezTo>
                    <a:cubicBezTo>
                      <a:pt x="38" y="52"/>
                      <a:pt x="38" y="52"/>
                      <a:pt x="38" y="52"/>
                    </a:cubicBezTo>
                    <a:cubicBezTo>
                      <a:pt x="46" y="69"/>
                      <a:pt x="46" y="69"/>
                      <a:pt x="46" y="69"/>
                    </a:cubicBezTo>
                    <a:cubicBezTo>
                      <a:pt x="46" y="70"/>
                      <a:pt x="46" y="70"/>
                      <a:pt x="46" y="70"/>
                    </a:cubicBezTo>
                    <a:cubicBezTo>
                      <a:pt x="46" y="70"/>
                      <a:pt x="46" y="70"/>
                      <a:pt x="46" y="70"/>
                    </a:cubicBezTo>
                    <a:cubicBezTo>
                      <a:pt x="46" y="70"/>
                      <a:pt x="46" y="70"/>
                      <a:pt x="46" y="70"/>
                    </a:cubicBezTo>
                    <a:cubicBezTo>
                      <a:pt x="43" y="102"/>
                      <a:pt x="40" y="120"/>
                      <a:pt x="36" y="125"/>
                    </a:cubicBezTo>
                    <a:cubicBezTo>
                      <a:pt x="35" y="126"/>
                      <a:pt x="34" y="127"/>
                      <a:pt x="31" y="128"/>
                    </a:cubicBezTo>
                    <a:cubicBezTo>
                      <a:pt x="28" y="128"/>
                      <a:pt x="26" y="127"/>
                      <a:pt x="24" y="126"/>
                    </a:cubicBezTo>
                    <a:cubicBezTo>
                      <a:pt x="13" y="146"/>
                      <a:pt x="6" y="157"/>
                      <a:pt x="3" y="159"/>
                    </a:cubicBezTo>
                    <a:cubicBezTo>
                      <a:pt x="4" y="159"/>
                      <a:pt x="4" y="159"/>
                      <a:pt x="4" y="159"/>
                    </a:cubicBezTo>
                    <a:cubicBezTo>
                      <a:pt x="2" y="159"/>
                      <a:pt x="1" y="164"/>
                      <a:pt x="2" y="174"/>
                    </a:cubicBezTo>
                    <a:cubicBezTo>
                      <a:pt x="4" y="176"/>
                      <a:pt x="4" y="176"/>
                      <a:pt x="4" y="176"/>
                    </a:cubicBezTo>
                    <a:cubicBezTo>
                      <a:pt x="5" y="176"/>
                      <a:pt x="5" y="176"/>
                      <a:pt x="5" y="176"/>
                    </a:cubicBezTo>
                    <a:cubicBezTo>
                      <a:pt x="6" y="177"/>
                      <a:pt x="6" y="177"/>
                      <a:pt x="6" y="177"/>
                    </a:cubicBezTo>
                    <a:lnTo>
                      <a:pt x="2" y="1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ïsļïḍe"/>
              <p:cNvSpPr/>
              <p:nvPr/>
            </p:nvSpPr>
            <p:spPr bwMode="auto">
              <a:xfrm>
                <a:off x="2959" y="2796"/>
                <a:ext cx="455" cy="392"/>
              </a:xfrm>
              <a:custGeom>
                <a:avLst/>
                <a:gdLst>
                  <a:gd name="T0" fmla="*/ 142 w 192"/>
                  <a:gd name="T1" fmla="*/ 7 h 166"/>
                  <a:gd name="T2" fmla="*/ 131 w 192"/>
                  <a:gd name="T3" fmla="*/ 10 h 166"/>
                  <a:gd name="T4" fmla="*/ 129 w 192"/>
                  <a:gd name="T5" fmla="*/ 0 h 166"/>
                  <a:gd name="T6" fmla="*/ 125 w 192"/>
                  <a:gd name="T7" fmla="*/ 10 h 166"/>
                  <a:gd name="T8" fmla="*/ 119 w 192"/>
                  <a:gd name="T9" fmla="*/ 18 h 166"/>
                  <a:gd name="T10" fmla="*/ 108 w 192"/>
                  <a:gd name="T11" fmla="*/ 17 h 166"/>
                  <a:gd name="T12" fmla="*/ 106 w 192"/>
                  <a:gd name="T13" fmla="*/ 25 h 166"/>
                  <a:gd name="T14" fmla="*/ 94 w 192"/>
                  <a:gd name="T15" fmla="*/ 28 h 166"/>
                  <a:gd name="T16" fmla="*/ 90 w 192"/>
                  <a:gd name="T17" fmla="*/ 30 h 166"/>
                  <a:gd name="T18" fmla="*/ 80 w 192"/>
                  <a:gd name="T19" fmla="*/ 26 h 166"/>
                  <a:gd name="T20" fmla="*/ 73 w 192"/>
                  <a:gd name="T21" fmla="*/ 24 h 166"/>
                  <a:gd name="T22" fmla="*/ 84 w 192"/>
                  <a:gd name="T23" fmla="*/ 40 h 166"/>
                  <a:gd name="T24" fmla="*/ 90 w 192"/>
                  <a:gd name="T25" fmla="*/ 46 h 166"/>
                  <a:gd name="T26" fmla="*/ 88 w 192"/>
                  <a:gd name="T27" fmla="*/ 55 h 166"/>
                  <a:gd name="T28" fmla="*/ 69 w 192"/>
                  <a:gd name="T29" fmla="*/ 64 h 166"/>
                  <a:gd name="T30" fmla="*/ 62 w 192"/>
                  <a:gd name="T31" fmla="*/ 65 h 166"/>
                  <a:gd name="T32" fmla="*/ 55 w 192"/>
                  <a:gd name="T33" fmla="*/ 63 h 166"/>
                  <a:gd name="T34" fmla="*/ 47 w 192"/>
                  <a:gd name="T35" fmla="*/ 71 h 166"/>
                  <a:gd name="T36" fmla="*/ 39 w 192"/>
                  <a:gd name="T37" fmla="*/ 74 h 166"/>
                  <a:gd name="T38" fmla="*/ 8 w 192"/>
                  <a:gd name="T39" fmla="*/ 74 h 166"/>
                  <a:gd name="T40" fmla="*/ 4 w 192"/>
                  <a:gd name="T41" fmla="*/ 96 h 166"/>
                  <a:gd name="T42" fmla="*/ 11 w 192"/>
                  <a:gd name="T43" fmla="*/ 100 h 166"/>
                  <a:gd name="T44" fmla="*/ 15 w 192"/>
                  <a:gd name="T45" fmla="*/ 95 h 166"/>
                  <a:gd name="T46" fmla="*/ 28 w 192"/>
                  <a:gd name="T47" fmla="*/ 96 h 166"/>
                  <a:gd name="T48" fmla="*/ 31 w 192"/>
                  <a:gd name="T49" fmla="*/ 118 h 166"/>
                  <a:gd name="T50" fmla="*/ 26 w 192"/>
                  <a:gd name="T51" fmla="*/ 130 h 166"/>
                  <a:gd name="T52" fmla="*/ 38 w 192"/>
                  <a:gd name="T53" fmla="*/ 148 h 166"/>
                  <a:gd name="T54" fmla="*/ 33 w 192"/>
                  <a:gd name="T55" fmla="*/ 166 h 166"/>
                  <a:gd name="T56" fmla="*/ 46 w 192"/>
                  <a:gd name="T57" fmla="*/ 159 h 166"/>
                  <a:gd name="T58" fmla="*/ 55 w 192"/>
                  <a:gd name="T59" fmla="*/ 160 h 166"/>
                  <a:gd name="T60" fmla="*/ 84 w 192"/>
                  <a:gd name="T61" fmla="*/ 160 h 166"/>
                  <a:gd name="T62" fmla="*/ 98 w 192"/>
                  <a:gd name="T63" fmla="*/ 150 h 166"/>
                  <a:gd name="T64" fmla="*/ 114 w 192"/>
                  <a:gd name="T65" fmla="*/ 137 h 166"/>
                  <a:gd name="T66" fmla="*/ 124 w 192"/>
                  <a:gd name="T67" fmla="*/ 141 h 166"/>
                  <a:gd name="T68" fmla="*/ 137 w 192"/>
                  <a:gd name="T69" fmla="*/ 146 h 166"/>
                  <a:gd name="T70" fmla="*/ 146 w 192"/>
                  <a:gd name="T71" fmla="*/ 149 h 166"/>
                  <a:gd name="T72" fmla="*/ 148 w 192"/>
                  <a:gd name="T73" fmla="*/ 144 h 166"/>
                  <a:gd name="T74" fmla="*/ 151 w 192"/>
                  <a:gd name="T75" fmla="*/ 142 h 166"/>
                  <a:gd name="T76" fmla="*/ 157 w 192"/>
                  <a:gd name="T77" fmla="*/ 138 h 166"/>
                  <a:gd name="T78" fmla="*/ 173 w 192"/>
                  <a:gd name="T79" fmla="*/ 126 h 166"/>
                  <a:gd name="T80" fmla="*/ 176 w 192"/>
                  <a:gd name="T81" fmla="*/ 124 h 166"/>
                  <a:gd name="T82" fmla="*/ 183 w 192"/>
                  <a:gd name="T83" fmla="*/ 122 h 166"/>
                  <a:gd name="T84" fmla="*/ 190 w 192"/>
                  <a:gd name="T85" fmla="*/ 118 h 166"/>
                  <a:gd name="T86" fmla="*/ 186 w 192"/>
                  <a:gd name="T87" fmla="*/ 103 h 166"/>
                  <a:gd name="T88" fmla="*/ 188 w 192"/>
                  <a:gd name="T89" fmla="*/ 94 h 166"/>
                  <a:gd name="T90" fmla="*/ 174 w 192"/>
                  <a:gd name="T91" fmla="*/ 83 h 166"/>
                  <a:gd name="T92" fmla="*/ 186 w 192"/>
                  <a:gd name="T93" fmla="*/ 34 h 166"/>
                  <a:gd name="T94" fmla="*/ 178 w 192"/>
                  <a:gd name="T95" fmla="*/ 38 h 166"/>
                  <a:gd name="T96" fmla="*/ 168 w 192"/>
                  <a:gd name="T97" fmla="*/ 38 h 166"/>
                  <a:gd name="T98" fmla="*/ 167 w 192"/>
                  <a:gd name="T99" fmla="*/ 34 h 166"/>
                  <a:gd name="T100" fmla="*/ 166 w 192"/>
                  <a:gd name="T101" fmla="*/ 32 h 166"/>
                  <a:gd name="T102" fmla="*/ 156 w 192"/>
                  <a:gd name="T103" fmla="*/ 2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2" h="166">
                    <a:moveTo>
                      <a:pt x="150" y="3"/>
                    </a:moveTo>
                    <a:cubicBezTo>
                      <a:pt x="148" y="2"/>
                      <a:pt x="148" y="2"/>
                      <a:pt x="148" y="2"/>
                    </a:cubicBezTo>
                    <a:cubicBezTo>
                      <a:pt x="144" y="4"/>
                      <a:pt x="144" y="4"/>
                      <a:pt x="144" y="4"/>
                    </a:cubicBezTo>
                    <a:cubicBezTo>
                      <a:pt x="142" y="7"/>
                      <a:pt x="142" y="7"/>
                      <a:pt x="142" y="7"/>
                    </a:cubicBezTo>
                    <a:cubicBezTo>
                      <a:pt x="141" y="11"/>
                      <a:pt x="139" y="13"/>
                      <a:pt x="136" y="13"/>
                    </a:cubicBezTo>
                    <a:cubicBezTo>
                      <a:pt x="135" y="13"/>
                      <a:pt x="133" y="12"/>
                      <a:pt x="132" y="10"/>
                    </a:cubicBezTo>
                    <a:cubicBezTo>
                      <a:pt x="131" y="10"/>
                      <a:pt x="131" y="10"/>
                      <a:pt x="131" y="10"/>
                    </a:cubicBezTo>
                    <a:cubicBezTo>
                      <a:pt x="131" y="10"/>
                      <a:pt x="131" y="10"/>
                      <a:pt x="131" y="10"/>
                    </a:cubicBezTo>
                    <a:cubicBezTo>
                      <a:pt x="131" y="10"/>
                      <a:pt x="131" y="10"/>
                      <a:pt x="131" y="10"/>
                    </a:cubicBezTo>
                    <a:cubicBezTo>
                      <a:pt x="130" y="6"/>
                      <a:pt x="130" y="6"/>
                      <a:pt x="130" y="6"/>
                    </a:cubicBezTo>
                    <a:cubicBezTo>
                      <a:pt x="130" y="5"/>
                      <a:pt x="130" y="5"/>
                      <a:pt x="130" y="5"/>
                    </a:cubicBezTo>
                    <a:cubicBezTo>
                      <a:pt x="129" y="0"/>
                      <a:pt x="129" y="0"/>
                      <a:pt x="129" y="0"/>
                    </a:cubicBezTo>
                    <a:cubicBezTo>
                      <a:pt x="127" y="0"/>
                      <a:pt x="127" y="0"/>
                      <a:pt x="127" y="0"/>
                    </a:cubicBezTo>
                    <a:cubicBezTo>
                      <a:pt x="126" y="0"/>
                      <a:pt x="126" y="0"/>
                      <a:pt x="126" y="0"/>
                    </a:cubicBezTo>
                    <a:cubicBezTo>
                      <a:pt x="125" y="4"/>
                      <a:pt x="125" y="4"/>
                      <a:pt x="125" y="4"/>
                    </a:cubicBezTo>
                    <a:cubicBezTo>
                      <a:pt x="125" y="10"/>
                      <a:pt x="125" y="10"/>
                      <a:pt x="125" y="10"/>
                    </a:cubicBezTo>
                    <a:cubicBezTo>
                      <a:pt x="125" y="10"/>
                      <a:pt x="125" y="10"/>
                      <a:pt x="125" y="10"/>
                    </a:cubicBezTo>
                    <a:cubicBezTo>
                      <a:pt x="124" y="10"/>
                      <a:pt x="124" y="10"/>
                      <a:pt x="124" y="10"/>
                    </a:cubicBezTo>
                    <a:cubicBezTo>
                      <a:pt x="120" y="17"/>
                      <a:pt x="120" y="17"/>
                      <a:pt x="120" y="17"/>
                    </a:cubicBezTo>
                    <a:cubicBezTo>
                      <a:pt x="119" y="18"/>
                      <a:pt x="119" y="18"/>
                      <a:pt x="119" y="18"/>
                    </a:cubicBezTo>
                    <a:cubicBezTo>
                      <a:pt x="118" y="18"/>
                      <a:pt x="118" y="18"/>
                      <a:pt x="118" y="18"/>
                    </a:cubicBezTo>
                    <a:cubicBezTo>
                      <a:pt x="108" y="17"/>
                      <a:pt x="108" y="17"/>
                      <a:pt x="108" y="17"/>
                    </a:cubicBezTo>
                    <a:cubicBezTo>
                      <a:pt x="108" y="17"/>
                      <a:pt x="108" y="17"/>
                      <a:pt x="108" y="17"/>
                    </a:cubicBezTo>
                    <a:cubicBezTo>
                      <a:pt x="108" y="17"/>
                      <a:pt x="108" y="17"/>
                      <a:pt x="108" y="17"/>
                    </a:cubicBezTo>
                    <a:cubicBezTo>
                      <a:pt x="108" y="17"/>
                      <a:pt x="108" y="17"/>
                      <a:pt x="108" y="17"/>
                    </a:cubicBezTo>
                    <a:cubicBezTo>
                      <a:pt x="108" y="18"/>
                      <a:pt x="108" y="18"/>
                      <a:pt x="108" y="18"/>
                    </a:cubicBezTo>
                    <a:cubicBezTo>
                      <a:pt x="104" y="22"/>
                      <a:pt x="104" y="22"/>
                      <a:pt x="104" y="22"/>
                    </a:cubicBezTo>
                    <a:cubicBezTo>
                      <a:pt x="106" y="25"/>
                      <a:pt x="106" y="25"/>
                      <a:pt x="106" y="25"/>
                    </a:cubicBezTo>
                    <a:cubicBezTo>
                      <a:pt x="106" y="25"/>
                      <a:pt x="106" y="25"/>
                      <a:pt x="106" y="25"/>
                    </a:cubicBezTo>
                    <a:cubicBezTo>
                      <a:pt x="103" y="29"/>
                      <a:pt x="103" y="29"/>
                      <a:pt x="103" y="29"/>
                    </a:cubicBezTo>
                    <a:cubicBezTo>
                      <a:pt x="94" y="29"/>
                      <a:pt x="94" y="29"/>
                      <a:pt x="94" y="29"/>
                    </a:cubicBezTo>
                    <a:cubicBezTo>
                      <a:pt x="94" y="28"/>
                      <a:pt x="94" y="28"/>
                      <a:pt x="94" y="28"/>
                    </a:cubicBezTo>
                    <a:cubicBezTo>
                      <a:pt x="94" y="27"/>
                      <a:pt x="94" y="27"/>
                      <a:pt x="94" y="27"/>
                    </a:cubicBezTo>
                    <a:cubicBezTo>
                      <a:pt x="92" y="26"/>
                      <a:pt x="92" y="26"/>
                      <a:pt x="92" y="26"/>
                    </a:cubicBezTo>
                    <a:cubicBezTo>
                      <a:pt x="91" y="29"/>
                      <a:pt x="91" y="29"/>
                      <a:pt x="91" y="29"/>
                    </a:cubicBezTo>
                    <a:cubicBezTo>
                      <a:pt x="90" y="30"/>
                      <a:pt x="90" y="30"/>
                      <a:pt x="90" y="30"/>
                    </a:cubicBezTo>
                    <a:cubicBezTo>
                      <a:pt x="84" y="30"/>
                      <a:pt x="84" y="30"/>
                      <a:pt x="84" y="30"/>
                    </a:cubicBezTo>
                    <a:cubicBezTo>
                      <a:pt x="84" y="30"/>
                      <a:pt x="84" y="30"/>
                      <a:pt x="84" y="30"/>
                    </a:cubicBezTo>
                    <a:cubicBezTo>
                      <a:pt x="80" y="27"/>
                      <a:pt x="80" y="27"/>
                      <a:pt x="80" y="27"/>
                    </a:cubicBezTo>
                    <a:cubicBezTo>
                      <a:pt x="80" y="26"/>
                      <a:pt x="80" y="26"/>
                      <a:pt x="80" y="26"/>
                    </a:cubicBezTo>
                    <a:cubicBezTo>
                      <a:pt x="80" y="26"/>
                      <a:pt x="80" y="26"/>
                      <a:pt x="80" y="26"/>
                    </a:cubicBezTo>
                    <a:cubicBezTo>
                      <a:pt x="80" y="26"/>
                      <a:pt x="80" y="26"/>
                      <a:pt x="80" y="26"/>
                    </a:cubicBezTo>
                    <a:cubicBezTo>
                      <a:pt x="80" y="25"/>
                      <a:pt x="80" y="25"/>
                      <a:pt x="80" y="25"/>
                    </a:cubicBezTo>
                    <a:cubicBezTo>
                      <a:pt x="73" y="24"/>
                      <a:pt x="73" y="24"/>
                      <a:pt x="73" y="24"/>
                    </a:cubicBezTo>
                    <a:cubicBezTo>
                      <a:pt x="68" y="26"/>
                      <a:pt x="68" y="26"/>
                      <a:pt x="68" y="26"/>
                    </a:cubicBezTo>
                    <a:cubicBezTo>
                      <a:pt x="66" y="28"/>
                      <a:pt x="66" y="28"/>
                      <a:pt x="66" y="28"/>
                    </a:cubicBezTo>
                    <a:cubicBezTo>
                      <a:pt x="74" y="37"/>
                      <a:pt x="74" y="37"/>
                      <a:pt x="74" y="37"/>
                    </a:cubicBezTo>
                    <a:cubicBezTo>
                      <a:pt x="84" y="40"/>
                      <a:pt x="84" y="40"/>
                      <a:pt x="84" y="40"/>
                    </a:cubicBezTo>
                    <a:cubicBezTo>
                      <a:pt x="84" y="40"/>
                      <a:pt x="84" y="40"/>
                      <a:pt x="84" y="40"/>
                    </a:cubicBezTo>
                    <a:cubicBezTo>
                      <a:pt x="84" y="40"/>
                      <a:pt x="84" y="40"/>
                      <a:pt x="84" y="40"/>
                    </a:cubicBezTo>
                    <a:cubicBezTo>
                      <a:pt x="85" y="41"/>
                      <a:pt x="85" y="41"/>
                      <a:pt x="85" y="41"/>
                    </a:cubicBezTo>
                    <a:cubicBezTo>
                      <a:pt x="90" y="46"/>
                      <a:pt x="90" y="46"/>
                      <a:pt x="90" y="46"/>
                    </a:cubicBezTo>
                    <a:cubicBezTo>
                      <a:pt x="88" y="54"/>
                      <a:pt x="88" y="54"/>
                      <a:pt x="88" y="54"/>
                    </a:cubicBezTo>
                    <a:cubicBezTo>
                      <a:pt x="88" y="54"/>
                      <a:pt x="88" y="54"/>
                      <a:pt x="88" y="54"/>
                    </a:cubicBezTo>
                    <a:cubicBezTo>
                      <a:pt x="88" y="55"/>
                      <a:pt x="88" y="55"/>
                      <a:pt x="88" y="55"/>
                    </a:cubicBezTo>
                    <a:cubicBezTo>
                      <a:pt x="88" y="55"/>
                      <a:pt x="88" y="55"/>
                      <a:pt x="88" y="55"/>
                    </a:cubicBezTo>
                    <a:cubicBezTo>
                      <a:pt x="81" y="60"/>
                      <a:pt x="81" y="60"/>
                      <a:pt x="81" y="60"/>
                    </a:cubicBezTo>
                    <a:cubicBezTo>
                      <a:pt x="81" y="61"/>
                      <a:pt x="81" y="61"/>
                      <a:pt x="81" y="61"/>
                    </a:cubicBezTo>
                    <a:cubicBezTo>
                      <a:pt x="80" y="61"/>
                      <a:pt x="80" y="61"/>
                      <a:pt x="80" y="61"/>
                    </a:cubicBezTo>
                    <a:cubicBezTo>
                      <a:pt x="69" y="64"/>
                      <a:pt x="69" y="64"/>
                      <a:pt x="69" y="64"/>
                    </a:cubicBezTo>
                    <a:cubicBezTo>
                      <a:pt x="69" y="64"/>
                      <a:pt x="69" y="64"/>
                      <a:pt x="69" y="64"/>
                    </a:cubicBezTo>
                    <a:cubicBezTo>
                      <a:pt x="62" y="65"/>
                      <a:pt x="62" y="65"/>
                      <a:pt x="62" y="65"/>
                    </a:cubicBezTo>
                    <a:cubicBezTo>
                      <a:pt x="62" y="65"/>
                      <a:pt x="62" y="65"/>
                      <a:pt x="62" y="65"/>
                    </a:cubicBezTo>
                    <a:cubicBezTo>
                      <a:pt x="62" y="65"/>
                      <a:pt x="62" y="65"/>
                      <a:pt x="62" y="65"/>
                    </a:cubicBezTo>
                    <a:cubicBezTo>
                      <a:pt x="62" y="65"/>
                      <a:pt x="62" y="65"/>
                      <a:pt x="62" y="65"/>
                    </a:cubicBezTo>
                    <a:cubicBezTo>
                      <a:pt x="62" y="65"/>
                      <a:pt x="62" y="65"/>
                      <a:pt x="62" y="65"/>
                    </a:cubicBezTo>
                    <a:cubicBezTo>
                      <a:pt x="57" y="63"/>
                      <a:pt x="57" y="63"/>
                      <a:pt x="57" y="63"/>
                    </a:cubicBezTo>
                    <a:cubicBezTo>
                      <a:pt x="55" y="63"/>
                      <a:pt x="55" y="63"/>
                      <a:pt x="55" y="63"/>
                    </a:cubicBezTo>
                    <a:cubicBezTo>
                      <a:pt x="52" y="67"/>
                      <a:pt x="52" y="67"/>
                      <a:pt x="52" y="67"/>
                    </a:cubicBezTo>
                    <a:cubicBezTo>
                      <a:pt x="52" y="67"/>
                      <a:pt x="52" y="67"/>
                      <a:pt x="52" y="67"/>
                    </a:cubicBezTo>
                    <a:cubicBezTo>
                      <a:pt x="52" y="67"/>
                      <a:pt x="52" y="67"/>
                      <a:pt x="52" y="67"/>
                    </a:cubicBezTo>
                    <a:cubicBezTo>
                      <a:pt x="47" y="71"/>
                      <a:pt x="47" y="71"/>
                      <a:pt x="47" y="71"/>
                    </a:cubicBezTo>
                    <a:cubicBezTo>
                      <a:pt x="46" y="71"/>
                      <a:pt x="46" y="71"/>
                      <a:pt x="46" y="71"/>
                    </a:cubicBezTo>
                    <a:cubicBezTo>
                      <a:pt x="46" y="71"/>
                      <a:pt x="46" y="71"/>
                      <a:pt x="46" y="71"/>
                    </a:cubicBezTo>
                    <a:cubicBezTo>
                      <a:pt x="39" y="74"/>
                      <a:pt x="39" y="74"/>
                      <a:pt x="39" y="74"/>
                    </a:cubicBezTo>
                    <a:cubicBezTo>
                      <a:pt x="39" y="74"/>
                      <a:pt x="39" y="74"/>
                      <a:pt x="39" y="74"/>
                    </a:cubicBezTo>
                    <a:cubicBezTo>
                      <a:pt x="30" y="71"/>
                      <a:pt x="30" y="71"/>
                      <a:pt x="30" y="71"/>
                    </a:cubicBezTo>
                    <a:cubicBezTo>
                      <a:pt x="12" y="72"/>
                      <a:pt x="12" y="72"/>
                      <a:pt x="12" y="72"/>
                    </a:cubicBezTo>
                    <a:cubicBezTo>
                      <a:pt x="8" y="73"/>
                      <a:pt x="8" y="73"/>
                      <a:pt x="8" y="73"/>
                    </a:cubicBezTo>
                    <a:cubicBezTo>
                      <a:pt x="8" y="74"/>
                      <a:pt x="8" y="74"/>
                      <a:pt x="8" y="74"/>
                    </a:cubicBezTo>
                    <a:cubicBezTo>
                      <a:pt x="4" y="74"/>
                      <a:pt x="4" y="74"/>
                      <a:pt x="4" y="74"/>
                    </a:cubicBezTo>
                    <a:cubicBezTo>
                      <a:pt x="0" y="80"/>
                      <a:pt x="0" y="80"/>
                      <a:pt x="0" y="80"/>
                    </a:cubicBezTo>
                    <a:cubicBezTo>
                      <a:pt x="0" y="86"/>
                      <a:pt x="0" y="86"/>
                      <a:pt x="0" y="86"/>
                    </a:cubicBezTo>
                    <a:cubicBezTo>
                      <a:pt x="4" y="96"/>
                      <a:pt x="4" y="96"/>
                      <a:pt x="4" y="96"/>
                    </a:cubicBezTo>
                    <a:cubicBezTo>
                      <a:pt x="9" y="98"/>
                      <a:pt x="9" y="98"/>
                      <a:pt x="9" y="98"/>
                    </a:cubicBezTo>
                    <a:cubicBezTo>
                      <a:pt x="9" y="98"/>
                      <a:pt x="9" y="98"/>
                      <a:pt x="9" y="98"/>
                    </a:cubicBezTo>
                    <a:cubicBezTo>
                      <a:pt x="9" y="98"/>
                      <a:pt x="9" y="98"/>
                      <a:pt x="9" y="98"/>
                    </a:cubicBezTo>
                    <a:cubicBezTo>
                      <a:pt x="11" y="100"/>
                      <a:pt x="11" y="100"/>
                      <a:pt x="11" y="100"/>
                    </a:cubicBezTo>
                    <a:cubicBezTo>
                      <a:pt x="14" y="96"/>
                      <a:pt x="14" y="96"/>
                      <a:pt x="14" y="96"/>
                    </a:cubicBezTo>
                    <a:cubicBezTo>
                      <a:pt x="14" y="95"/>
                      <a:pt x="14" y="95"/>
                      <a:pt x="14" y="95"/>
                    </a:cubicBezTo>
                    <a:cubicBezTo>
                      <a:pt x="14" y="95"/>
                      <a:pt x="14" y="95"/>
                      <a:pt x="14" y="95"/>
                    </a:cubicBezTo>
                    <a:cubicBezTo>
                      <a:pt x="15" y="95"/>
                      <a:pt x="15" y="95"/>
                      <a:pt x="15" y="95"/>
                    </a:cubicBezTo>
                    <a:cubicBezTo>
                      <a:pt x="21" y="94"/>
                      <a:pt x="21" y="94"/>
                      <a:pt x="21" y="94"/>
                    </a:cubicBezTo>
                    <a:cubicBezTo>
                      <a:pt x="22" y="94"/>
                      <a:pt x="22" y="94"/>
                      <a:pt x="22" y="94"/>
                    </a:cubicBezTo>
                    <a:cubicBezTo>
                      <a:pt x="22" y="94"/>
                      <a:pt x="22" y="94"/>
                      <a:pt x="22" y="94"/>
                    </a:cubicBezTo>
                    <a:cubicBezTo>
                      <a:pt x="28" y="96"/>
                      <a:pt x="28" y="96"/>
                      <a:pt x="28" y="96"/>
                    </a:cubicBezTo>
                    <a:cubicBezTo>
                      <a:pt x="34" y="110"/>
                      <a:pt x="34" y="110"/>
                      <a:pt x="34" y="110"/>
                    </a:cubicBezTo>
                    <a:cubicBezTo>
                      <a:pt x="33" y="110"/>
                      <a:pt x="33" y="110"/>
                      <a:pt x="33" y="110"/>
                    </a:cubicBezTo>
                    <a:cubicBezTo>
                      <a:pt x="33" y="110"/>
                      <a:pt x="33" y="110"/>
                      <a:pt x="33" y="110"/>
                    </a:cubicBezTo>
                    <a:cubicBezTo>
                      <a:pt x="31" y="118"/>
                      <a:pt x="31" y="118"/>
                      <a:pt x="31" y="118"/>
                    </a:cubicBezTo>
                    <a:cubicBezTo>
                      <a:pt x="31" y="118"/>
                      <a:pt x="31" y="118"/>
                      <a:pt x="31" y="118"/>
                    </a:cubicBezTo>
                    <a:cubicBezTo>
                      <a:pt x="29" y="122"/>
                      <a:pt x="29" y="122"/>
                      <a:pt x="29" y="122"/>
                    </a:cubicBezTo>
                    <a:cubicBezTo>
                      <a:pt x="29" y="123"/>
                      <a:pt x="29" y="123"/>
                      <a:pt x="29" y="123"/>
                    </a:cubicBezTo>
                    <a:cubicBezTo>
                      <a:pt x="26" y="130"/>
                      <a:pt x="26" y="130"/>
                      <a:pt x="26" y="130"/>
                    </a:cubicBezTo>
                    <a:cubicBezTo>
                      <a:pt x="26" y="138"/>
                      <a:pt x="26" y="138"/>
                      <a:pt x="26" y="138"/>
                    </a:cubicBezTo>
                    <a:cubicBezTo>
                      <a:pt x="31" y="143"/>
                      <a:pt x="31" y="143"/>
                      <a:pt x="31" y="143"/>
                    </a:cubicBezTo>
                    <a:cubicBezTo>
                      <a:pt x="31" y="143"/>
                      <a:pt x="31" y="143"/>
                      <a:pt x="31" y="143"/>
                    </a:cubicBezTo>
                    <a:cubicBezTo>
                      <a:pt x="38" y="148"/>
                      <a:pt x="38" y="148"/>
                      <a:pt x="38" y="148"/>
                    </a:cubicBezTo>
                    <a:cubicBezTo>
                      <a:pt x="38" y="149"/>
                      <a:pt x="38" y="149"/>
                      <a:pt x="38" y="149"/>
                    </a:cubicBezTo>
                    <a:cubicBezTo>
                      <a:pt x="39" y="149"/>
                      <a:pt x="39" y="149"/>
                      <a:pt x="39" y="149"/>
                    </a:cubicBezTo>
                    <a:cubicBezTo>
                      <a:pt x="34" y="160"/>
                      <a:pt x="34" y="160"/>
                      <a:pt x="34" y="160"/>
                    </a:cubicBezTo>
                    <a:cubicBezTo>
                      <a:pt x="33" y="166"/>
                      <a:pt x="33" y="166"/>
                      <a:pt x="33" y="166"/>
                    </a:cubicBezTo>
                    <a:cubicBezTo>
                      <a:pt x="34" y="165"/>
                      <a:pt x="34" y="165"/>
                      <a:pt x="34" y="165"/>
                    </a:cubicBezTo>
                    <a:cubicBezTo>
                      <a:pt x="35" y="165"/>
                      <a:pt x="35" y="165"/>
                      <a:pt x="35" y="165"/>
                    </a:cubicBezTo>
                    <a:cubicBezTo>
                      <a:pt x="39" y="163"/>
                      <a:pt x="39" y="163"/>
                      <a:pt x="39" y="163"/>
                    </a:cubicBezTo>
                    <a:cubicBezTo>
                      <a:pt x="46" y="159"/>
                      <a:pt x="46" y="159"/>
                      <a:pt x="46" y="159"/>
                    </a:cubicBezTo>
                    <a:cubicBezTo>
                      <a:pt x="46" y="159"/>
                      <a:pt x="46" y="159"/>
                      <a:pt x="46" y="159"/>
                    </a:cubicBezTo>
                    <a:cubicBezTo>
                      <a:pt x="54" y="160"/>
                      <a:pt x="54" y="160"/>
                      <a:pt x="54" y="160"/>
                    </a:cubicBezTo>
                    <a:cubicBezTo>
                      <a:pt x="55" y="160"/>
                      <a:pt x="55" y="160"/>
                      <a:pt x="55" y="160"/>
                    </a:cubicBezTo>
                    <a:cubicBezTo>
                      <a:pt x="55" y="160"/>
                      <a:pt x="55" y="160"/>
                      <a:pt x="55" y="160"/>
                    </a:cubicBezTo>
                    <a:cubicBezTo>
                      <a:pt x="67" y="165"/>
                      <a:pt x="67" y="165"/>
                      <a:pt x="67" y="165"/>
                    </a:cubicBezTo>
                    <a:cubicBezTo>
                      <a:pt x="80" y="165"/>
                      <a:pt x="80" y="165"/>
                      <a:pt x="80" y="165"/>
                    </a:cubicBezTo>
                    <a:cubicBezTo>
                      <a:pt x="84" y="160"/>
                      <a:pt x="84" y="160"/>
                      <a:pt x="84" y="160"/>
                    </a:cubicBezTo>
                    <a:cubicBezTo>
                      <a:pt x="84" y="160"/>
                      <a:pt x="84" y="160"/>
                      <a:pt x="84" y="160"/>
                    </a:cubicBezTo>
                    <a:cubicBezTo>
                      <a:pt x="84" y="160"/>
                      <a:pt x="84" y="160"/>
                      <a:pt x="84" y="160"/>
                    </a:cubicBezTo>
                    <a:cubicBezTo>
                      <a:pt x="91" y="156"/>
                      <a:pt x="91" y="156"/>
                      <a:pt x="91" y="156"/>
                    </a:cubicBezTo>
                    <a:cubicBezTo>
                      <a:pt x="98" y="151"/>
                      <a:pt x="98" y="151"/>
                      <a:pt x="98" y="151"/>
                    </a:cubicBezTo>
                    <a:cubicBezTo>
                      <a:pt x="98" y="150"/>
                      <a:pt x="98" y="150"/>
                      <a:pt x="98" y="150"/>
                    </a:cubicBezTo>
                    <a:cubicBezTo>
                      <a:pt x="98" y="150"/>
                      <a:pt x="98" y="150"/>
                      <a:pt x="98" y="150"/>
                    </a:cubicBezTo>
                    <a:cubicBezTo>
                      <a:pt x="103" y="149"/>
                      <a:pt x="103" y="149"/>
                      <a:pt x="103" y="149"/>
                    </a:cubicBezTo>
                    <a:cubicBezTo>
                      <a:pt x="108" y="145"/>
                      <a:pt x="108" y="145"/>
                      <a:pt x="108" y="145"/>
                    </a:cubicBezTo>
                    <a:cubicBezTo>
                      <a:pt x="114" y="137"/>
                      <a:pt x="114" y="137"/>
                      <a:pt x="114" y="137"/>
                    </a:cubicBezTo>
                    <a:cubicBezTo>
                      <a:pt x="123" y="140"/>
                      <a:pt x="123" y="140"/>
                      <a:pt x="123" y="140"/>
                    </a:cubicBezTo>
                    <a:cubicBezTo>
                      <a:pt x="124" y="140"/>
                      <a:pt x="124" y="140"/>
                      <a:pt x="124" y="140"/>
                    </a:cubicBezTo>
                    <a:cubicBezTo>
                      <a:pt x="124" y="141"/>
                      <a:pt x="124" y="141"/>
                      <a:pt x="124" y="141"/>
                    </a:cubicBezTo>
                    <a:cubicBezTo>
                      <a:pt x="124" y="141"/>
                      <a:pt x="124" y="141"/>
                      <a:pt x="124" y="141"/>
                    </a:cubicBezTo>
                    <a:cubicBezTo>
                      <a:pt x="126" y="144"/>
                      <a:pt x="127" y="146"/>
                      <a:pt x="128" y="146"/>
                    </a:cubicBezTo>
                    <a:cubicBezTo>
                      <a:pt x="133" y="146"/>
                      <a:pt x="133" y="146"/>
                      <a:pt x="133" y="146"/>
                    </a:cubicBezTo>
                    <a:cubicBezTo>
                      <a:pt x="134" y="146"/>
                      <a:pt x="134" y="146"/>
                      <a:pt x="134" y="146"/>
                    </a:cubicBezTo>
                    <a:cubicBezTo>
                      <a:pt x="137" y="146"/>
                      <a:pt x="137" y="146"/>
                      <a:pt x="137" y="146"/>
                    </a:cubicBezTo>
                    <a:cubicBezTo>
                      <a:pt x="138" y="146"/>
                      <a:pt x="138" y="146"/>
                      <a:pt x="138" y="146"/>
                    </a:cubicBezTo>
                    <a:cubicBezTo>
                      <a:pt x="138" y="147"/>
                      <a:pt x="138" y="147"/>
                      <a:pt x="138" y="147"/>
                    </a:cubicBezTo>
                    <a:cubicBezTo>
                      <a:pt x="144" y="149"/>
                      <a:pt x="144" y="149"/>
                      <a:pt x="144" y="149"/>
                    </a:cubicBezTo>
                    <a:cubicBezTo>
                      <a:pt x="146" y="149"/>
                      <a:pt x="146" y="149"/>
                      <a:pt x="146" y="149"/>
                    </a:cubicBezTo>
                    <a:cubicBezTo>
                      <a:pt x="147" y="148"/>
                      <a:pt x="147" y="148"/>
                      <a:pt x="147" y="148"/>
                    </a:cubicBezTo>
                    <a:cubicBezTo>
                      <a:pt x="148" y="145"/>
                      <a:pt x="148" y="145"/>
                      <a:pt x="148" y="145"/>
                    </a:cubicBezTo>
                    <a:cubicBezTo>
                      <a:pt x="148" y="145"/>
                      <a:pt x="148" y="145"/>
                      <a:pt x="148" y="145"/>
                    </a:cubicBezTo>
                    <a:cubicBezTo>
                      <a:pt x="148" y="144"/>
                      <a:pt x="148" y="144"/>
                      <a:pt x="148" y="144"/>
                    </a:cubicBezTo>
                    <a:cubicBezTo>
                      <a:pt x="148" y="144"/>
                      <a:pt x="148" y="144"/>
                      <a:pt x="148" y="144"/>
                    </a:cubicBezTo>
                    <a:cubicBezTo>
                      <a:pt x="148" y="144"/>
                      <a:pt x="148" y="144"/>
                      <a:pt x="148" y="144"/>
                    </a:cubicBezTo>
                    <a:cubicBezTo>
                      <a:pt x="151" y="142"/>
                      <a:pt x="151" y="142"/>
                      <a:pt x="151" y="142"/>
                    </a:cubicBezTo>
                    <a:cubicBezTo>
                      <a:pt x="151" y="142"/>
                      <a:pt x="151" y="142"/>
                      <a:pt x="151" y="142"/>
                    </a:cubicBezTo>
                    <a:cubicBezTo>
                      <a:pt x="156" y="138"/>
                      <a:pt x="156" y="138"/>
                      <a:pt x="156" y="138"/>
                    </a:cubicBezTo>
                    <a:cubicBezTo>
                      <a:pt x="156" y="138"/>
                      <a:pt x="156" y="138"/>
                      <a:pt x="156" y="138"/>
                    </a:cubicBezTo>
                    <a:cubicBezTo>
                      <a:pt x="156" y="138"/>
                      <a:pt x="156" y="138"/>
                      <a:pt x="156" y="138"/>
                    </a:cubicBezTo>
                    <a:cubicBezTo>
                      <a:pt x="157" y="138"/>
                      <a:pt x="157" y="138"/>
                      <a:pt x="157" y="138"/>
                    </a:cubicBezTo>
                    <a:cubicBezTo>
                      <a:pt x="161" y="138"/>
                      <a:pt x="161" y="138"/>
                      <a:pt x="161" y="138"/>
                    </a:cubicBezTo>
                    <a:cubicBezTo>
                      <a:pt x="161" y="136"/>
                      <a:pt x="162" y="133"/>
                      <a:pt x="165" y="131"/>
                    </a:cubicBezTo>
                    <a:cubicBezTo>
                      <a:pt x="168" y="129"/>
                      <a:pt x="170" y="128"/>
                      <a:pt x="171" y="128"/>
                    </a:cubicBezTo>
                    <a:cubicBezTo>
                      <a:pt x="173" y="126"/>
                      <a:pt x="173" y="126"/>
                      <a:pt x="173" y="126"/>
                    </a:cubicBezTo>
                    <a:cubicBezTo>
                      <a:pt x="174" y="126"/>
                      <a:pt x="174" y="126"/>
                      <a:pt x="174" y="126"/>
                    </a:cubicBezTo>
                    <a:cubicBezTo>
                      <a:pt x="174" y="126"/>
                      <a:pt x="174" y="126"/>
                      <a:pt x="174" y="126"/>
                    </a:cubicBezTo>
                    <a:cubicBezTo>
                      <a:pt x="176" y="124"/>
                      <a:pt x="176" y="124"/>
                      <a:pt x="176" y="124"/>
                    </a:cubicBezTo>
                    <a:cubicBezTo>
                      <a:pt x="176" y="124"/>
                      <a:pt x="176" y="124"/>
                      <a:pt x="176" y="124"/>
                    </a:cubicBezTo>
                    <a:cubicBezTo>
                      <a:pt x="176" y="124"/>
                      <a:pt x="176" y="124"/>
                      <a:pt x="176" y="124"/>
                    </a:cubicBezTo>
                    <a:cubicBezTo>
                      <a:pt x="176" y="123"/>
                      <a:pt x="176" y="123"/>
                      <a:pt x="176" y="123"/>
                    </a:cubicBezTo>
                    <a:cubicBezTo>
                      <a:pt x="177" y="123"/>
                      <a:pt x="177" y="123"/>
                      <a:pt x="177" y="123"/>
                    </a:cubicBezTo>
                    <a:cubicBezTo>
                      <a:pt x="183" y="122"/>
                      <a:pt x="183" y="122"/>
                      <a:pt x="183" y="122"/>
                    </a:cubicBezTo>
                    <a:cubicBezTo>
                      <a:pt x="187" y="122"/>
                      <a:pt x="187" y="122"/>
                      <a:pt x="187" y="122"/>
                    </a:cubicBezTo>
                    <a:cubicBezTo>
                      <a:pt x="188" y="120"/>
                      <a:pt x="188" y="120"/>
                      <a:pt x="188" y="120"/>
                    </a:cubicBezTo>
                    <a:cubicBezTo>
                      <a:pt x="190" y="118"/>
                      <a:pt x="190" y="118"/>
                      <a:pt x="190" y="118"/>
                    </a:cubicBezTo>
                    <a:cubicBezTo>
                      <a:pt x="190" y="118"/>
                      <a:pt x="190" y="118"/>
                      <a:pt x="190" y="118"/>
                    </a:cubicBezTo>
                    <a:cubicBezTo>
                      <a:pt x="192" y="114"/>
                      <a:pt x="192" y="114"/>
                      <a:pt x="192" y="114"/>
                    </a:cubicBezTo>
                    <a:cubicBezTo>
                      <a:pt x="191" y="114"/>
                      <a:pt x="191" y="114"/>
                      <a:pt x="191" y="114"/>
                    </a:cubicBezTo>
                    <a:cubicBezTo>
                      <a:pt x="188" y="111"/>
                      <a:pt x="187" y="108"/>
                      <a:pt x="186" y="103"/>
                    </a:cubicBezTo>
                    <a:cubicBezTo>
                      <a:pt x="186" y="103"/>
                      <a:pt x="186" y="103"/>
                      <a:pt x="186" y="103"/>
                    </a:cubicBezTo>
                    <a:cubicBezTo>
                      <a:pt x="186" y="103"/>
                      <a:pt x="186" y="103"/>
                      <a:pt x="186" y="103"/>
                    </a:cubicBezTo>
                    <a:cubicBezTo>
                      <a:pt x="186" y="103"/>
                      <a:pt x="186" y="103"/>
                      <a:pt x="186" y="103"/>
                    </a:cubicBezTo>
                    <a:cubicBezTo>
                      <a:pt x="186" y="102"/>
                      <a:pt x="186" y="102"/>
                      <a:pt x="186" y="102"/>
                    </a:cubicBezTo>
                    <a:cubicBezTo>
                      <a:pt x="188" y="94"/>
                      <a:pt x="188" y="94"/>
                      <a:pt x="188" y="94"/>
                    </a:cubicBezTo>
                    <a:cubicBezTo>
                      <a:pt x="188" y="91"/>
                      <a:pt x="188" y="89"/>
                      <a:pt x="190" y="87"/>
                    </a:cubicBezTo>
                    <a:cubicBezTo>
                      <a:pt x="190" y="80"/>
                      <a:pt x="190" y="80"/>
                      <a:pt x="190" y="80"/>
                    </a:cubicBezTo>
                    <a:cubicBezTo>
                      <a:pt x="189" y="79"/>
                      <a:pt x="188" y="78"/>
                      <a:pt x="186" y="78"/>
                    </a:cubicBezTo>
                    <a:cubicBezTo>
                      <a:pt x="174" y="83"/>
                      <a:pt x="174" y="83"/>
                      <a:pt x="174" y="83"/>
                    </a:cubicBezTo>
                    <a:cubicBezTo>
                      <a:pt x="174" y="70"/>
                      <a:pt x="174" y="70"/>
                      <a:pt x="174" y="70"/>
                    </a:cubicBezTo>
                    <a:cubicBezTo>
                      <a:pt x="175" y="68"/>
                      <a:pt x="179" y="64"/>
                      <a:pt x="186" y="60"/>
                    </a:cubicBezTo>
                    <a:cubicBezTo>
                      <a:pt x="183" y="46"/>
                      <a:pt x="183" y="46"/>
                      <a:pt x="183" y="46"/>
                    </a:cubicBezTo>
                    <a:cubicBezTo>
                      <a:pt x="182" y="41"/>
                      <a:pt x="183" y="37"/>
                      <a:pt x="186" y="34"/>
                    </a:cubicBezTo>
                    <a:cubicBezTo>
                      <a:pt x="186" y="32"/>
                      <a:pt x="186" y="32"/>
                      <a:pt x="186" y="32"/>
                    </a:cubicBezTo>
                    <a:cubicBezTo>
                      <a:pt x="182" y="32"/>
                      <a:pt x="182" y="32"/>
                      <a:pt x="182" y="32"/>
                    </a:cubicBezTo>
                    <a:cubicBezTo>
                      <a:pt x="180" y="32"/>
                      <a:pt x="180" y="32"/>
                      <a:pt x="180" y="32"/>
                    </a:cubicBezTo>
                    <a:cubicBezTo>
                      <a:pt x="178" y="38"/>
                      <a:pt x="178" y="38"/>
                      <a:pt x="178" y="38"/>
                    </a:cubicBezTo>
                    <a:cubicBezTo>
                      <a:pt x="177" y="40"/>
                      <a:pt x="175" y="41"/>
                      <a:pt x="174" y="41"/>
                    </a:cubicBezTo>
                    <a:cubicBezTo>
                      <a:pt x="173" y="41"/>
                      <a:pt x="173" y="41"/>
                      <a:pt x="173" y="41"/>
                    </a:cubicBezTo>
                    <a:cubicBezTo>
                      <a:pt x="169" y="38"/>
                      <a:pt x="169" y="38"/>
                      <a:pt x="169" y="38"/>
                    </a:cubicBezTo>
                    <a:cubicBezTo>
                      <a:pt x="168" y="38"/>
                      <a:pt x="168" y="38"/>
                      <a:pt x="168" y="38"/>
                    </a:cubicBezTo>
                    <a:cubicBezTo>
                      <a:pt x="168" y="38"/>
                      <a:pt x="168" y="38"/>
                      <a:pt x="168" y="38"/>
                    </a:cubicBezTo>
                    <a:cubicBezTo>
                      <a:pt x="168" y="38"/>
                      <a:pt x="168" y="38"/>
                      <a:pt x="168" y="38"/>
                    </a:cubicBezTo>
                    <a:cubicBezTo>
                      <a:pt x="168" y="37"/>
                      <a:pt x="168" y="37"/>
                      <a:pt x="168" y="37"/>
                    </a:cubicBezTo>
                    <a:cubicBezTo>
                      <a:pt x="167" y="34"/>
                      <a:pt x="167" y="34"/>
                      <a:pt x="167" y="34"/>
                    </a:cubicBezTo>
                    <a:cubicBezTo>
                      <a:pt x="166" y="30"/>
                      <a:pt x="166" y="30"/>
                      <a:pt x="166" y="30"/>
                    </a:cubicBezTo>
                    <a:cubicBezTo>
                      <a:pt x="166" y="30"/>
                      <a:pt x="166" y="30"/>
                      <a:pt x="166" y="30"/>
                    </a:cubicBezTo>
                    <a:cubicBezTo>
                      <a:pt x="166" y="30"/>
                      <a:pt x="166" y="30"/>
                      <a:pt x="166" y="30"/>
                    </a:cubicBezTo>
                    <a:cubicBezTo>
                      <a:pt x="166" y="32"/>
                      <a:pt x="166" y="32"/>
                      <a:pt x="166" y="32"/>
                    </a:cubicBezTo>
                    <a:cubicBezTo>
                      <a:pt x="158" y="32"/>
                      <a:pt x="158" y="32"/>
                      <a:pt x="158" y="32"/>
                    </a:cubicBezTo>
                    <a:cubicBezTo>
                      <a:pt x="158" y="30"/>
                      <a:pt x="158" y="30"/>
                      <a:pt x="158" y="30"/>
                    </a:cubicBezTo>
                    <a:cubicBezTo>
                      <a:pt x="156" y="26"/>
                      <a:pt x="156" y="26"/>
                      <a:pt x="156" y="26"/>
                    </a:cubicBezTo>
                    <a:cubicBezTo>
                      <a:pt x="156" y="20"/>
                      <a:pt x="156" y="20"/>
                      <a:pt x="156" y="20"/>
                    </a:cubicBezTo>
                    <a:cubicBezTo>
                      <a:pt x="152" y="12"/>
                      <a:pt x="152" y="12"/>
                      <a:pt x="152" y="12"/>
                    </a:cubicBezTo>
                    <a:cubicBezTo>
                      <a:pt x="152" y="6"/>
                      <a:pt x="152" y="6"/>
                      <a:pt x="152" y="6"/>
                    </a:cubicBezTo>
                    <a:lnTo>
                      <a:pt x="15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işlïḓe"/>
              <p:cNvSpPr/>
              <p:nvPr/>
            </p:nvSpPr>
            <p:spPr bwMode="auto">
              <a:xfrm>
                <a:off x="3033" y="3037"/>
                <a:ext cx="594" cy="452"/>
              </a:xfrm>
              <a:custGeom>
                <a:avLst/>
                <a:gdLst>
                  <a:gd name="T0" fmla="*/ 202 w 251"/>
                  <a:gd name="T1" fmla="*/ 6 h 191"/>
                  <a:gd name="T2" fmla="*/ 188 w 251"/>
                  <a:gd name="T3" fmla="*/ 18 h 191"/>
                  <a:gd name="T4" fmla="*/ 172 w 251"/>
                  <a:gd name="T5" fmla="*/ 22 h 191"/>
                  <a:gd name="T6" fmla="*/ 161 w 251"/>
                  <a:gd name="T7" fmla="*/ 21 h 191"/>
                  <a:gd name="T8" fmla="*/ 161 w 251"/>
                  <a:gd name="T9" fmla="*/ 21 h 191"/>
                  <a:gd name="T10" fmla="*/ 147 w 251"/>
                  <a:gd name="T11" fmla="*/ 26 h 191"/>
                  <a:gd name="T12" fmla="*/ 137 w 251"/>
                  <a:gd name="T13" fmla="*/ 32 h 191"/>
                  <a:gd name="T14" fmla="*/ 127 w 251"/>
                  <a:gd name="T15" fmla="*/ 40 h 191"/>
                  <a:gd name="T16" fmla="*/ 120 w 251"/>
                  <a:gd name="T17" fmla="*/ 47 h 191"/>
                  <a:gd name="T18" fmla="*/ 118 w 251"/>
                  <a:gd name="T19" fmla="*/ 51 h 191"/>
                  <a:gd name="T20" fmla="*/ 103 w 251"/>
                  <a:gd name="T21" fmla="*/ 48 h 191"/>
                  <a:gd name="T22" fmla="*/ 85 w 251"/>
                  <a:gd name="T23" fmla="*/ 40 h 191"/>
                  <a:gd name="T24" fmla="*/ 80 w 251"/>
                  <a:gd name="T25" fmla="*/ 46 h 191"/>
                  <a:gd name="T26" fmla="*/ 74 w 251"/>
                  <a:gd name="T27" fmla="*/ 51 h 191"/>
                  <a:gd name="T28" fmla="*/ 63 w 251"/>
                  <a:gd name="T29" fmla="*/ 58 h 191"/>
                  <a:gd name="T30" fmla="*/ 51 w 251"/>
                  <a:gd name="T31" fmla="*/ 67 h 191"/>
                  <a:gd name="T32" fmla="*/ 23 w 251"/>
                  <a:gd name="T33" fmla="*/ 62 h 191"/>
                  <a:gd name="T34" fmla="*/ 9 w 251"/>
                  <a:gd name="T35" fmla="*/ 65 h 191"/>
                  <a:gd name="T36" fmla="*/ 1 w 251"/>
                  <a:gd name="T37" fmla="*/ 69 h 191"/>
                  <a:gd name="T38" fmla="*/ 2 w 251"/>
                  <a:gd name="T39" fmla="*/ 79 h 191"/>
                  <a:gd name="T40" fmla="*/ 21 w 251"/>
                  <a:gd name="T41" fmla="*/ 79 h 191"/>
                  <a:gd name="T42" fmla="*/ 23 w 251"/>
                  <a:gd name="T43" fmla="*/ 94 h 191"/>
                  <a:gd name="T44" fmla="*/ 38 w 251"/>
                  <a:gd name="T45" fmla="*/ 92 h 191"/>
                  <a:gd name="T46" fmla="*/ 50 w 251"/>
                  <a:gd name="T47" fmla="*/ 89 h 191"/>
                  <a:gd name="T48" fmla="*/ 53 w 251"/>
                  <a:gd name="T49" fmla="*/ 108 h 191"/>
                  <a:gd name="T50" fmla="*/ 46 w 251"/>
                  <a:gd name="T51" fmla="*/ 116 h 191"/>
                  <a:gd name="T52" fmla="*/ 35 w 251"/>
                  <a:gd name="T53" fmla="*/ 124 h 191"/>
                  <a:gd name="T54" fmla="*/ 53 w 251"/>
                  <a:gd name="T55" fmla="*/ 128 h 191"/>
                  <a:gd name="T56" fmla="*/ 61 w 251"/>
                  <a:gd name="T57" fmla="*/ 133 h 191"/>
                  <a:gd name="T58" fmla="*/ 77 w 251"/>
                  <a:gd name="T59" fmla="*/ 142 h 191"/>
                  <a:gd name="T60" fmla="*/ 70 w 251"/>
                  <a:gd name="T61" fmla="*/ 150 h 191"/>
                  <a:gd name="T62" fmla="*/ 97 w 251"/>
                  <a:gd name="T63" fmla="*/ 178 h 191"/>
                  <a:gd name="T64" fmla="*/ 107 w 251"/>
                  <a:gd name="T65" fmla="*/ 174 h 191"/>
                  <a:gd name="T66" fmla="*/ 123 w 251"/>
                  <a:gd name="T67" fmla="*/ 184 h 191"/>
                  <a:gd name="T68" fmla="*/ 127 w 251"/>
                  <a:gd name="T69" fmla="*/ 179 h 191"/>
                  <a:gd name="T70" fmla="*/ 135 w 251"/>
                  <a:gd name="T71" fmla="*/ 180 h 191"/>
                  <a:gd name="T72" fmla="*/ 155 w 251"/>
                  <a:gd name="T73" fmla="*/ 185 h 191"/>
                  <a:gd name="T74" fmla="*/ 157 w 251"/>
                  <a:gd name="T75" fmla="*/ 186 h 191"/>
                  <a:gd name="T76" fmla="*/ 173 w 251"/>
                  <a:gd name="T77" fmla="*/ 173 h 191"/>
                  <a:gd name="T78" fmla="*/ 179 w 251"/>
                  <a:gd name="T79" fmla="*/ 178 h 191"/>
                  <a:gd name="T80" fmla="*/ 183 w 251"/>
                  <a:gd name="T81" fmla="*/ 170 h 191"/>
                  <a:gd name="T82" fmla="*/ 198 w 251"/>
                  <a:gd name="T83" fmla="*/ 152 h 191"/>
                  <a:gd name="T84" fmla="*/ 207 w 251"/>
                  <a:gd name="T85" fmla="*/ 154 h 191"/>
                  <a:gd name="T86" fmla="*/ 205 w 251"/>
                  <a:gd name="T87" fmla="*/ 143 h 191"/>
                  <a:gd name="T88" fmla="*/ 207 w 251"/>
                  <a:gd name="T89" fmla="*/ 137 h 191"/>
                  <a:gd name="T90" fmla="*/ 229 w 251"/>
                  <a:gd name="T91" fmla="*/ 126 h 191"/>
                  <a:gd name="T92" fmla="*/ 228 w 251"/>
                  <a:gd name="T93" fmla="*/ 114 h 191"/>
                  <a:gd name="T94" fmla="*/ 233 w 251"/>
                  <a:gd name="T95" fmla="*/ 105 h 191"/>
                  <a:gd name="T96" fmla="*/ 239 w 251"/>
                  <a:gd name="T97" fmla="*/ 90 h 191"/>
                  <a:gd name="T98" fmla="*/ 248 w 251"/>
                  <a:gd name="T99" fmla="*/ 78 h 191"/>
                  <a:gd name="T100" fmla="*/ 248 w 251"/>
                  <a:gd name="T101" fmla="*/ 67 h 191"/>
                  <a:gd name="T102" fmla="*/ 248 w 251"/>
                  <a:gd name="T103" fmla="*/ 60 h 191"/>
                  <a:gd name="T104" fmla="*/ 227 w 251"/>
                  <a:gd name="T105" fmla="*/ 61 h 191"/>
                  <a:gd name="T106" fmla="*/ 221 w 251"/>
                  <a:gd name="T107" fmla="*/ 51 h 191"/>
                  <a:gd name="T108" fmla="*/ 211 w 251"/>
                  <a:gd name="T109" fmla="*/ 50 h 191"/>
                  <a:gd name="T110" fmla="*/ 222 w 251"/>
                  <a:gd name="T111" fmla="*/ 29 h 191"/>
                  <a:gd name="T112" fmla="*/ 221 w 251"/>
                  <a:gd name="T113" fmla="*/ 14 h 191"/>
                  <a:gd name="T114" fmla="*/ 217 w 251"/>
                  <a:gd name="T115" fmla="*/ 0 h 191"/>
                  <a:gd name="T116" fmla="*/ 208 w 251"/>
                  <a:gd name="T117" fmla="*/ 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191">
                    <a:moveTo>
                      <a:pt x="201" y="4"/>
                    </a:moveTo>
                    <a:cubicBezTo>
                      <a:pt x="201" y="5"/>
                      <a:pt x="201" y="5"/>
                      <a:pt x="201" y="5"/>
                    </a:cubicBezTo>
                    <a:cubicBezTo>
                      <a:pt x="202" y="6"/>
                      <a:pt x="202" y="6"/>
                      <a:pt x="202" y="6"/>
                    </a:cubicBezTo>
                    <a:cubicBezTo>
                      <a:pt x="197" y="14"/>
                      <a:pt x="197" y="14"/>
                      <a:pt x="197" y="14"/>
                    </a:cubicBezTo>
                    <a:cubicBezTo>
                      <a:pt x="195" y="16"/>
                      <a:pt x="192" y="18"/>
                      <a:pt x="189" y="18"/>
                    </a:cubicBezTo>
                    <a:cubicBezTo>
                      <a:pt x="188" y="18"/>
                      <a:pt x="188" y="18"/>
                      <a:pt x="188" y="18"/>
                    </a:cubicBezTo>
                    <a:cubicBezTo>
                      <a:pt x="184" y="15"/>
                      <a:pt x="184" y="15"/>
                      <a:pt x="184" y="15"/>
                    </a:cubicBezTo>
                    <a:cubicBezTo>
                      <a:pt x="180" y="16"/>
                      <a:pt x="180" y="16"/>
                      <a:pt x="180" y="16"/>
                    </a:cubicBezTo>
                    <a:cubicBezTo>
                      <a:pt x="172" y="22"/>
                      <a:pt x="172" y="22"/>
                      <a:pt x="172" y="22"/>
                    </a:cubicBezTo>
                    <a:cubicBezTo>
                      <a:pt x="170" y="22"/>
                      <a:pt x="167" y="20"/>
                      <a:pt x="164" y="16"/>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58" y="24"/>
                      <a:pt x="158" y="24"/>
                      <a:pt x="158" y="24"/>
                    </a:cubicBezTo>
                    <a:cubicBezTo>
                      <a:pt x="153" y="24"/>
                      <a:pt x="153" y="24"/>
                      <a:pt x="153" y="24"/>
                    </a:cubicBezTo>
                    <a:cubicBezTo>
                      <a:pt x="147" y="26"/>
                      <a:pt x="147" y="26"/>
                      <a:pt x="147" y="26"/>
                    </a:cubicBezTo>
                    <a:cubicBezTo>
                      <a:pt x="141" y="30"/>
                      <a:pt x="141" y="30"/>
                      <a:pt x="141" y="30"/>
                    </a:cubicBezTo>
                    <a:cubicBezTo>
                      <a:pt x="139" y="30"/>
                      <a:pt x="139" y="30"/>
                      <a:pt x="139" y="30"/>
                    </a:cubicBezTo>
                    <a:cubicBezTo>
                      <a:pt x="137" y="32"/>
                      <a:pt x="137" y="32"/>
                      <a:pt x="137" y="32"/>
                    </a:cubicBezTo>
                    <a:cubicBezTo>
                      <a:pt x="135" y="34"/>
                      <a:pt x="134" y="36"/>
                      <a:pt x="135" y="37"/>
                    </a:cubicBezTo>
                    <a:cubicBezTo>
                      <a:pt x="138" y="41"/>
                      <a:pt x="138" y="41"/>
                      <a:pt x="138" y="41"/>
                    </a:cubicBezTo>
                    <a:cubicBezTo>
                      <a:pt x="127" y="40"/>
                      <a:pt x="127" y="40"/>
                      <a:pt x="127" y="40"/>
                    </a:cubicBezTo>
                    <a:cubicBezTo>
                      <a:pt x="121" y="45"/>
                      <a:pt x="121" y="45"/>
                      <a:pt x="121" y="45"/>
                    </a:cubicBezTo>
                    <a:cubicBezTo>
                      <a:pt x="120" y="47"/>
                      <a:pt x="120" y="47"/>
                      <a:pt x="120" y="47"/>
                    </a:cubicBezTo>
                    <a:cubicBezTo>
                      <a:pt x="120" y="47"/>
                      <a:pt x="120" y="47"/>
                      <a:pt x="120" y="47"/>
                    </a:cubicBezTo>
                    <a:cubicBezTo>
                      <a:pt x="119" y="50"/>
                      <a:pt x="119" y="50"/>
                      <a:pt x="119" y="50"/>
                    </a:cubicBezTo>
                    <a:cubicBezTo>
                      <a:pt x="118" y="51"/>
                      <a:pt x="118" y="51"/>
                      <a:pt x="118" y="51"/>
                    </a:cubicBezTo>
                    <a:cubicBezTo>
                      <a:pt x="118" y="51"/>
                      <a:pt x="118" y="51"/>
                      <a:pt x="118" y="51"/>
                    </a:cubicBezTo>
                    <a:cubicBezTo>
                      <a:pt x="112" y="51"/>
                      <a:pt x="112" y="51"/>
                      <a:pt x="112" y="51"/>
                    </a:cubicBezTo>
                    <a:cubicBezTo>
                      <a:pt x="105" y="48"/>
                      <a:pt x="105" y="48"/>
                      <a:pt x="105" y="48"/>
                    </a:cubicBezTo>
                    <a:cubicBezTo>
                      <a:pt x="103" y="48"/>
                      <a:pt x="103" y="48"/>
                      <a:pt x="103" y="48"/>
                    </a:cubicBezTo>
                    <a:cubicBezTo>
                      <a:pt x="97" y="49"/>
                      <a:pt x="97" y="49"/>
                      <a:pt x="97" y="49"/>
                    </a:cubicBezTo>
                    <a:cubicBezTo>
                      <a:pt x="95" y="49"/>
                      <a:pt x="92" y="46"/>
                      <a:pt x="89" y="42"/>
                    </a:cubicBezTo>
                    <a:cubicBezTo>
                      <a:pt x="85" y="40"/>
                      <a:pt x="85" y="40"/>
                      <a:pt x="85" y="40"/>
                    </a:cubicBezTo>
                    <a:cubicBezTo>
                      <a:pt x="81" y="46"/>
                      <a:pt x="81" y="46"/>
                      <a:pt x="81" y="46"/>
                    </a:cubicBezTo>
                    <a:cubicBezTo>
                      <a:pt x="81" y="46"/>
                      <a:pt x="81" y="46"/>
                      <a:pt x="81" y="46"/>
                    </a:cubicBezTo>
                    <a:cubicBezTo>
                      <a:pt x="80" y="46"/>
                      <a:pt x="80" y="46"/>
                      <a:pt x="80" y="46"/>
                    </a:cubicBezTo>
                    <a:cubicBezTo>
                      <a:pt x="75" y="50"/>
                      <a:pt x="75" y="50"/>
                      <a:pt x="75" y="50"/>
                    </a:cubicBezTo>
                    <a:cubicBezTo>
                      <a:pt x="74" y="50"/>
                      <a:pt x="74" y="50"/>
                      <a:pt x="74" y="50"/>
                    </a:cubicBezTo>
                    <a:cubicBezTo>
                      <a:pt x="74" y="51"/>
                      <a:pt x="74" y="51"/>
                      <a:pt x="74" y="51"/>
                    </a:cubicBezTo>
                    <a:cubicBezTo>
                      <a:pt x="73" y="51"/>
                      <a:pt x="73" y="51"/>
                      <a:pt x="73" y="51"/>
                    </a:cubicBezTo>
                    <a:cubicBezTo>
                      <a:pt x="69" y="52"/>
                      <a:pt x="69" y="52"/>
                      <a:pt x="69" y="52"/>
                    </a:cubicBezTo>
                    <a:cubicBezTo>
                      <a:pt x="63" y="58"/>
                      <a:pt x="63" y="58"/>
                      <a:pt x="63" y="58"/>
                    </a:cubicBezTo>
                    <a:cubicBezTo>
                      <a:pt x="63" y="58"/>
                      <a:pt x="63" y="58"/>
                      <a:pt x="63" y="58"/>
                    </a:cubicBezTo>
                    <a:cubicBezTo>
                      <a:pt x="56" y="61"/>
                      <a:pt x="56" y="61"/>
                      <a:pt x="56" y="61"/>
                    </a:cubicBezTo>
                    <a:cubicBezTo>
                      <a:pt x="51" y="67"/>
                      <a:pt x="51" y="67"/>
                      <a:pt x="51" y="67"/>
                    </a:cubicBezTo>
                    <a:cubicBezTo>
                      <a:pt x="35" y="67"/>
                      <a:pt x="35" y="67"/>
                      <a:pt x="35" y="67"/>
                    </a:cubicBezTo>
                    <a:cubicBezTo>
                      <a:pt x="35" y="67"/>
                      <a:pt x="35" y="67"/>
                      <a:pt x="35" y="67"/>
                    </a:cubicBezTo>
                    <a:cubicBezTo>
                      <a:pt x="23" y="62"/>
                      <a:pt x="23" y="62"/>
                      <a:pt x="23" y="62"/>
                    </a:cubicBezTo>
                    <a:cubicBezTo>
                      <a:pt x="16" y="62"/>
                      <a:pt x="16" y="62"/>
                      <a:pt x="16" y="62"/>
                    </a:cubicBezTo>
                    <a:cubicBezTo>
                      <a:pt x="10" y="65"/>
                      <a:pt x="10" y="65"/>
                      <a:pt x="10" y="65"/>
                    </a:cubicBezTo>
                    <a:cubicBezTo>
                      <a:pt x="9" y="65"/>
                      <a:pt x="9" y="65"/>
                      <a:pt x="9" y="65"/>
                    </a:cubicBezTo>
                    <a:cubicBezTo>
                      <a:pt x="9" y="65"/>
                      <a:pt x="9" y="65"/>
                      <a:pt x="9" y="65"/>
                    </a:cubicBezTo>
                    <a:cubicBezTo>
                      <a:pt x="5" y="66"/>
                      <a:pt x="5" y="66"/>
                      <a:pt x="5" y="66"/>
                    </a:cubicBezTo>
                    <a:cubicBezTo>
                      <a:pt x="3" y="67"/>
                      <a:pt x="2" y="68"/>
                      <a:pt x="1" y="69"/>
                    </a:cubicBezTo>
                    <a:cubicBezTo>
                      <a:pt x="0" y="71"/>
                      <a:pt x="0" y="71"/>
                      <a:pt x="0" y="71"/>
                    </a:cubicBezTo>
                    <a:cubicBezTo>
                      <a:pt x="0" y="76"/>
                      <a:pt x="0" y="76"/>
                      <a:pt x="0" y="76"/>
                    </a:cubicBezTo>
                    <a:cubicBezTo>
                      <a:pt x="2" y="79"/>
                      <a:pt x="2" y="79"/>
                      <a:pt x="2" y="79"/>
                    </a:cubicBezTo>
                    <a:cubicBezTo>
                      <a:pt x="11" y="76"/>
                      <a:pt x="11" y="76"/>
                      <a:pt x="11" y="76"/>
                    </a:cubicBezTo>
                    <a:cubicBezTo>
                      <a:pt x="13" y="76"/>
                      <a:pt x="16" y="77"/>
                      <a:pt x="20" y="79"/>
                    </a:cubicBezTo>
                    <a:cubicBezTo>
                      <a:pt x="21" y="79"/>
                      <a:pt x="21" y="79"/>
                      <a:pt x="21" y="79"/>
                    </a:cubicBezTo>
                    <a:cubicBezTo>
                      <a:pt x="21" y="80"/>
                      <a:pt x="21" y="80"/>
                      <a:pt x="21" y="80"/>
                    </a:cubicBezTo>
                    <a:cubicBezTo>
                      <a:pt x="21" y="93"/>
                      <a:pt x="21" y="93"/>
                      <a:pt x="21" y="93"/>
                    </a:cubicBezTo>
                    <a:cubicBezTo>
                      <a:pt x="23" y="94"/>
                      <a:pt x="23" y="94"/>
                      <a:pt x="23" y="94"/>
                    </a:cubicBezTo>
                    <a:cubicBezTo>
                      <a:pt x="32" y="94"/>
                      <a:pt x="32" y="94"/>
                      <a:pt x="32" y="94"/>
                    </a:cubicBezTo>
                    <a:cubicBezTo>
                      <a:pt x="37" y="92"/>
                      <a:pt x="37" y="92"/>
                      <a:pt x="37" y="92"/>
                    </a:cubicBezTo>
                    <a:cubicBezTo>
                      <a:pt x="38" y="92"/>
                      <a:pt x="38" y="92"/>
                      <a:pt x="38" y="92"/>
                    </a:cubicBezTo>
                    <a:cubicBezTo>
                      <a:pt x="41" y="90"/>
                      <a:pt x="44" y="89"/>
                      <a:pt x="47" y="88"/>
                    </a:cubicBezTo>
                    <a:cubicBezTo>
                      <a:pt x="49" y="88"/>
                      <a:pt x="49" y="88"/>
                      <a:pt x="49" y="88"/>
                    </a:cubicBezTo>
                    <a:cubicBezTo>
                      <a:pt x="50" y="89"/>
                      <a:pt x="50" y="89"/>
                      <a:pt x="50" y="89"/>
                    </a:cubicBezTo>
                    <a:cubicBezTo>
                      <a:pt x="52" y="94"/>
                      <a:pt x="52" y="94"/>
                      <a:pt x="52" y="94"/>
                    </a:cubicBezTo>
                    <a:cubicBezTo>
                      <a:pt x="52" y="94"/>
                      <a:pt x="52" y="94"/>
                      <a:pt x="52" y="94"/>
                    </a:cubicBezTo>
                    <a:cubicBezTo>
                      <a:pt x="53" y="108"/>
                      <a:pt x="53" y="108"/>
                      <a:pt x="53" y="108"/>
                    </a:cubicBezTo>
                    <a:cubicBezTo>
                      <a:pt x="53" y="109"/>
                      <a:pt x="53" y="109"/>
                      <a:pt x="53" y="109"/>
                    </a:cubicBezTo>
                    <a:cubicBezTo>
                      <a:pt x="46" y="116"/>
                      <a:pt x="46" y="116"/>
                      <a:pt x="46" y="116"/>
                    </a:cubicBezTo>
                    <a:cubicBezTo>
                      <a:pt x="46" y="116"/>
                      <a:pt x="46" y="116"/>
                      <a:pt x="46" y="116"/>
                    </a:cubicBezTo>
                    <a:cubicBezTo>
                      <a:pt x="46" y="117"/>
                      <a:pt x="46" y="117"/>
                      <a:pt x="46" y="117"/>
                    </a:cubicBezTo>
                    <a:cubicBezTo>
                      <a:pt x="37" y="121"/>
                      <a:pt x="37" y="121"/>
                      <a:pt x="37" y="121"/>
                    </a:cubicBezTo>
                    <a:cubicBezTo>
                      <a:pt x="35" y="124"/>
                      <a:pt x="35" y="124"/>
                      <a:pt x="35" y="124"/>
                    </a:cubicBezTo>
                    <a:cubicBezTo>
                      <a:pt x="36" y="126"/>
                      <a:pt x="36" y="126"/>
                      <a:pt x="36" y="126"/>
                    </a:cubicBezTo>
                    <a:cubicBezTo>
                      <a:pt x="53" y="128"/>
                      <a:pt x="53" y="128"/>
                      <a:pt x="53" y="128"/>
                    </a:cubicBezTo>
                    <a:cubicBezTo>
                      <a:pt x="53" y="128"/>
                      <a:pt x="53" y="128"/>
                      <a:pt x="53" y="128"/>
                    </a:cubicBezTo>
                    <a:cubicBezTo>
                      <a:pt x="53" y="128"/>
                      <a:pt x="53" y="128"/>
                      <a:pt x="53" y="128"/>
                    </a:cubicBezTo>
                    <a:cubicBezTo>
                      <a:pt x="54" y="129"/>
                      <a:pt x="54" y="129"/>
                      <a:pt x="54" y="129"/>
                    </a:cubicBezTo>
                    <a:cubicBezTo>
                      <a:pt x="61" y="133"/>
                      <a:pt x="61" y="133"/>
                      <a:pt x="61" y="133"/>
                    </a:cubicBezTo>
                    <a:cubicBezTo>
                      <a:pt x="76" y="132"/>
                      <a:pt x="76" y="132"/>
                      <a:pt x="76" y="132"/>
                    </a:cubicBezTo>
                    <a:cubicBezTo>
                      <a:pt x="76" y="134"/>
                      <a:pt x="76" y="134"/>
                      <a:pt x="76" y="134"/>
                    </a:cubicBezTo>
                    <a:cubicBezTo>
                      <a:pt x="77" y="142"/>
                      <a:pt x="77" y="142"/>
                      <a:pt x="77" y="142"/>
                    </a:cubicBezTo>
                    <a:cubicBezTo>
                      <a:pt x="77" y="143"/>
                      <a:pt x="77" y="143"/>
                      <a:pt x="77" y="143"/>
                    </a:cubicBezTo>
                    <a:cubicBezTo>
                      <a:pt x="77" y="143"/>
                      <a:pt x="77" y="143"/>
                      <a:pt x="77" y="143"/>
                    </a:cubicBezTo>
                    <a:cubicBezTo>
                      <a:pt x="70" y="150"/>
                      <a:pt x="70" y="150"/>
                      <a:pt x="70" y="150"/>
                    </a:cubicBezTo>
                    <a:cubicBezTo>
                      <a:pt x="69" y="158"/>
                      <a:pt x="71" y="164"/>
                      <a:pt x="75" y="165"/>
                    </a:cubicBezTo>
                    <a:cubicBezTo>
                      <a:pt x="87" y="172"/>
                      <a:pt x="87" y="172"/>
                      <a:pt x="87" y="172"/>
                    </a:cubicBezTo>
                    <a:cubicBezTo>
                      <a:pt x="97" y="178"/>
                      <a:pt x="97" y="178"/>
                      <a:pt x="97" y="178"/>
                    </a:cubicBezTo>
                    <a:cubicBezTo>
                      <a:pt x="106" y="174"/>
                      <a:pt x="106" y="174"/>
                      <a:pt x="106" y="174"/>
                    </a:cubicBezTo>
                    <a:cubicBezTo>
                      <a:pt x="107" y="174"/>
                      <a:pt x="107" y="174"/>
                      <a:pt x="107" y="174"/>
                    </a:cubicBezTo>
                    <a:cubicBezTo>
                      <a:pt x="107" y="174"/>
                      <a:pt x="107" y="174"/>
                      <a:pt x="107" y="174"/>
                    </a:cubicBezTo>
                    <a:cubicBezTo>
                      <a:pt x="108" y="174"/>
                      <a:pt x="108" y="174"/>
                      <a:pt x="108" y="174"/>
                    </a:cubicBezTo>
                    <a:cubicBezTo>
                      <a:pt x="121" y="184"/>
                      <a:pt x="121" y="184"/>
                      <a:pt x="121" y="184"/>
                    </a:cubicBezTo>
                    <a:cubicBezTo>
                      <a:pt x="123" y="184"/>
                      <a:pt x="123" y="184"/>
                      <a:pt x="123" y="184"/>
                    </a:cubicBezTo>
                    <a:cubicBezTo>
                      <a:pt x="126" y="180"/>
                      <a:pt x="126" y="180"/>
                      <a:pt x="126" y="180"/>
                    </a:cubicBezTo>
                    <a:cubicBezTo>
                      <a:pt x="127" y="180"/>
                      <a:pt x="127" y="180"/>
                      <a:pt x="127" y="180"/>
                    </a:cubicBezTo>
                    <a:cubicBezTo>
                      <a:pt x="127" y="179"/>
                      <a:pt x="127" y="179"/>
                      <a:pt x="127" y="179"/>
                    </a:cubicBezTo>
                    <a:cubicBezTo>
                      <a:pt x="127" y="179"/>
                      <a:pt x="127" y="179"/>
                      <a:pt x="127" y="179"/>
                    </a:cubicBezTo>
                    <a:cubicBezTo>
                      <a:pt x="128" y="179"/>
                      <a:pt x="128" y="179"/>
                      <a:pt x="128" y="179"/>
                    </a:cubicBezTo>
                    <a:cubicBezTo>
                      <a:pt x="135" y="180"/>
                      <a:pt x="135" y="180"/>
                      <a:pt x="135" y="180"/>
                    </a:cubicBezTo>
                    <a:cubicBezTo>
                      <a:pt x="137" y="167"/>
                      <a:pt x="137" y="167"/>
                      <a:pt x="137" y="167"/>
                    </a:cubicBezTo>
                    <a:cubicBezTo>
                      <a:pt x="147" y="184"/>
                      <a:pt x="147" y="184"/>
                      <a:pt x="147" y="184"/>
                    </a:cubicBezTo>
                    <a:cubicBezTo>
                      <a:pt x="155" y="185"/>
                      <a:pt x="155" y="185"/>
                      <a:pt x="155" y="185"/>
                    </a:cubicBezTo>
                    <a:cubicBezTo>
                      <a:pt x="156" y="185"/>
                      <a:pt x="156" y="185"/>
                      <a:pt x="156" y="185"/>
                    </a:cubicBezTo>
                    <a:cubicBezTo>
                      <a:pt x="157" y="185"/>
                      <a:pt x="157" y="185"/>
                      <a:pt x="157" y="185"/>
                    </a:cubicBezTo>
                    <a:cubicBezTo>
                      <a:pt x="157" y="186"/>
                      <a:pt x="157" y="186"/>
                      <a:pt x="157" y="186"/>
                    </a:cubicBezTo>
                    <a:cubicBezTo>
                      <a:pt x="157" y="191"/>
                      <a:pt x="157" y="191"/>
                      <a:pt x="157" y="191"/>
                    </a:cubicBezTo>
                    <a:cubicBezTo>
                      <a:pt x="160" y="190"/>
                      <a:pt x="160" y="190"/>
                      <a:pt x="160" y="190"/>
                    </a:cubicBezTo>
                    <a:cubicBezTo>
                      <a:pt x="173" y="173"/>
                      <a:pt x="173" y="173"/>
                      <a:pt x="173" y="173"/>
                    </a:cubicBezTo>
                    <a:cubicBezTo>
                      <a:pt x="179" y="181"/>
                      <a:pt x="179" y="181"/>
                      <a:pt x="179" y="181"/>
                    </a:cubicBezTo>
                    <a:cubicBezTo>
                      <a:pt x="179" y="178"/>
                      <a:pt x="179" y="178"/>
                      <a:pt x="179" y="178"/>
                    </a:cubicBezTo>
                    <a:cubicBezTo>
                      <a:pt x="179" y="178"/>
                      <a:pt x="179" y="178"/>
                      <a:pt x="179" y="178"/>
                    </a:cubicBezTo>
                    <a:cubicBezTo>
                      <a:pt x="179" y="178"/>
                      <a:pt x="179" y="178"/>
                      <a:pt x="179" y="178"/>
                    </a:cubicBezTo>
                    <a:cubicBezTo>
                      <a:pt x="179" y="178"/>
                      <a:pt x="179" y="178"/>
                      <a:pt x="179" y="178"/>
                    </a:cubicBezTo>
                    <a:cubicBezTo>
                      <a:pt x="183" y="170"/>
                      <a:pt x="183" y="170"/>
                      <a:pt x="183" y="170"/>
                    </a:cubicBezTo>
                    <a:cubicBezTo>
                      <a:pt x="186" y="164"/>
                      <a:pt x="186" y="164"/>
                      <a:pt x="186" y="164"/>
                    </a:cubicBezTo>
                    <a:cubicBezTo>
                      <a:pt x="196" y="164"/>
                      <a:pt x="196" y="164"/>
                      <a:pt x="196" y="164"/>
                    </a:cubicBezTo>
                    <a:cubicBezTo>
                      <a:pt x="198" y="152"/>
                      <a:pt x="198" y="152"/>
                      <a:pt x="198" y="152"/>
                    </a:cubicBezTo>
                    <a:cubicBezTo>
                      <a:pt x="199" y="152"/>
                      <a:pt x="199" y="152"/>
                      <a:pt x="199" y="152"/>
                    </a:cubicBezTo>
                    <a:cubicBezTo>
                      <a:pt x="200" y="153"/>
                      <a:pt x="200" y="153"/>
                      <a:pt x="200" y="153"/>
                    </a:cubicBezTo>
                    <a:cubicBezTo>
                      <a:pt x="207" y="154"/>
                      <a:pt x="207" y="154"/>
                      <a:pt x="207" y="154"/>
                    </a:cubicBezTo>
                    <a:cubicBezTo>
                      <a:pt x="208" y="150"/>
                      <a:pt x="208" y="150"/>
                      <a:pt x="208" y="150"/>
                    </a:cubicBezTo>
                    <a:cubicBezTo>
                      <a:pt x="205" y="144"/>
                      <a:pt x="205" y="144"/>
                      <a:pt x="205" y="144"/>
                    </a:cubicBezTo>
                    <a:cubicBezTo>
                      <a:pt x="205" y="143"/>
                      <a:pt x="205" y="143"/>
                      <a:pt x="205" y="143"/>
                    </a:cubicBezTo>
                    <a:cubicBezTo>
                      <a:pt x="207" y="138"/>
                      <a:pt x="207" y="138"/>
                      <a:pt x="207" y="138"/>
                    </a:cubicBezTo>
                    <a:cubicBezTo>
                      <a:pt x="207" y="138"/>
                      <a:pt x="207" y="138"/>
                      <a:pt x="207" y="138"/>
                    </a:cubicBezTo>
                    <a:cubicBezTo>
                      <a:pt x="207" y="137"/>
                      <a:pt x="207" y="137"/>
                      <a:pt x="207" y="137"/>
                    </a:cubicBezTo>
                    <a:cubicBezTo>
                      <a:pt x="208" y="137"/>
                      <a:pt x="208" y="137"/>
                      <a:pt x="208" y="137"/>
                    </a:cubicBezTo>
                    <a:cubicBezTo>
                      <a:pt x="208" y="137"/>
                      <a:pt x="208" y="137"/>
                      <a:pt x="208" y="137"/>
                    </a:cubicBezTo>
                    <a:cubicBezTo>
                      <a:pt x="229" y="126"/>
                      <a:pt x="229" y="126"/>
                      <a:pt x="229" y="126"/>
                    </a:cubicBezTo>
                    <a:cubicBezTo>
                      <a:pt x="228" y="115"/>
                      <a:pt x="228" y="115"/>
                      <a:pt x="228" y="115"/>
                    </a:cubicBezTo>
                    <a:cubicBezTo>
                      <a:pt x="228" y="115"/>
                      <a:pt x="228" y="115"/>
                      <a:pt x="228" y="115"/>
                    </a:cubicBezTo>
                    <a:cubicBezTo>
                      <a:pt x="228" y="114"/>
                      <a:pt x="228" y="114"/>
                      <a:pt x="228" y="114"/>
                    </a:cubicBezTo>
                    <a:cubicBezTo>
                      <a:pt x="232" y="106"/>
                      <a:pt x="232" y="106"/>
                      <a:pt x="232" y="106"/>
                    </a:cubicBezTo>
                    <a:cubicBezTo>
                      <a:pt x="233" y="105"/>
                      <a:pt x="233" y="105"/>
                      <a:pt x="233" y="105"/>
                    </a:cubicBezTo>
                    <a:cubicBezTo>
                      <a:pt x="233" y="105"/>
                      <a:pt x="233" y="105"/>
                      <a:pt x="233" y="105"/>
                    </a:cubicBezTo>
                    <a:cubicBezTo>
                      <a:pt x="239" y="90"/>
                      <a:pt x="239" y="90"/>
                      <a:pt x="239" y="90"/>
                    </a:cubicBezTo>
                    <a:cubicBezTo>
                      <a:pt x="239" y="90"/>
                      <a:pt x="239" y="90"/>
                      <a:pt x="239" y="90"/>
                    </a:cubicBezTo>
                    <a:cubicBezTo>
                      <a:pt x="239" y="90"/>
                      <a:pt x="239" y="90"/>
                      <a:pt x="239" y="90"/>
                    </a:cubicBezTo>
                    <a:cubicBezTo>
                      <a:pt x="245" y="84"/>
                      <a:pt x="245" y="84"/>
                      <a:pt x="245" y="84"/>
                    </a:cubicBezTo>
                    <a:cubicBezTo>
                      <a:pt x="248" y="78"/>
                      <a:pt x="248" y="78"/>
                      <a:pt x="248" y="78"/>
                    </a:cubicBezTo>
                    <a:cubicBezTo>
                      <a:pt x="248" y="78"/>
                      <a:pt x="248" y="78"/>
                      <a:pt x="248" y="78"/>
                    </a:cubicBezTo>
                    <a:cubicBezTo>
                      <a:pt x="248" y="78"/>
                      <a:pt x="248" y="78"/>
                      <a:pt x="248" y="78"/>
                    </a:cubicBezTo>
                    <a:cubicBezTo>
                      <a:pt x="251" y="73"/>
                      <a:pt x="251" y="73"/>
                      <a:pt x="251" y="73"/>
                    </a:cubicBezTo>
                    <a:cubicBezTo>
                      <a:pt x="248" y="67"/>
                      <a:pt x="248" y="67"/>
                      <a:pt x="248" y="67"/>
                    </a:cubicBezTo>
                    <a:cubicBezTo>
                      <a:pt x="248" y="66"/>
                      <a:pt x="248" y="66"/>
                      <a:pt x="248" y="66"/>
                    </a:cubicBezTo>
                    <a:cubicBezTo>
                      <a:pt x="248" y="66"/>
                      <a:pt x="248" y="66"/>
                      <a:pt x="248" y="66"/>
                    </a:cubicBezTo>
                    <a:cubicBezTo>
                      <a:pt x="248" y="60"/>
                      <a:pt x="248" y="60"/>
                      <a:pt x="248" y="60"/>
                    </a:cubicBezTo>
                    <a:cubicBezTo>
                      <a:pt x="245" y="60"/>
                      <a:pt x="245" y="60"/>
                      <a:pt x="245" y="60"/>
                    </a:cubicBezTo>
                    <a:cubicBezTo>
                      <a:pt x="239" y="63"/>
                      <a:pt x="239" y="63"/>
                      <a:pt x="239" y="63"/>
                    </a:cubicBezTo>
                    <a:cubicBezTo>
                      <a:pt x="236" y="65"/>
                      <a:pt x="232" y="64"/>
                      <a:pt x="227" y="61"/>
                    </a:cubicBezTo>
                    <a:cubicBezTo>
                      <a:pt x="225" y="59"/>
                      <a:pt x="225" y="55"/>
                      <a:pt x="226" y="49"/>
                    </a:cubicBezTo>
                    <a:cubicBezTo>
                      <a:pt x="223" y="49"/>
                      <a:pt x="223" y="49"/>
                      <a:pt x="223" y="49"/>
                    </a:cubicBezTo>
                    <a:cubicBezTo>
                      <a:pt x="221" y="51"/>
                      <a:pt x="221" y="51"/>
                      <a:pt x="221" y="51"/>
                    </a:cubicBezTo>
                    <a:cubicBezTo>
                      <a:pt x="217" y="55"/>
                      <a:pt x="215" y="57"/>
                      <a:pt x="214" y="57"/>
                    </a:cubicBezTo>
                    <a:cubicBezTo>
                      <a:pt x="213" y="57"/>
                      <a:pt x="213" y="57"/>
                      <a:pt x="212" y="57"/>
                    </a:cubicBezTo>
                    <a:cubicBezTo>
                      <a:pt x="211" y="56"/>
                      <a:pt x="211" y="54"/>
                      <a:pt x="211" y="50"/>
                    </a:cubicBezTo>
                    <a:cubicBezTo>
                      <a:pt x="211" y="47"/>
                      <a:pt x="211" y="44"/>
                      <a:pt x="212" y="44"/>
                    </a:cubicBezTo>
                    <a:cubicBezTo>
                      <a:pt x="213" y="42"/>
                      <a:pt x="213" y="42"/>
                      <a:pt x="214" y="43"/>
                    </a:cubicBezTo>
                    <a:cubicBezTo>
                      <a:pt x="222" y="29"/>
                      <a:pt x="222" y="29"/>
                      <a:pt x="222" y="29"/>
                    </a:cubicBezTo>
                    <a:cubicBezTo>
                      <a:pt x="224" y="24"/>
                      <a:pt x="224" y="24"/>
                      <a:pt x="224" y="24"/>
                    </a:cubicBezTo>
                    <a:cubicBezTo>
                      <a:pt x="225" y="18"/>
                      <a:pt x="225" y="18"/>
                      <a:pt x="225" y="18"/>
                    </a:cubicBezTo>
                    <a:cubicBezTo>
                      <a:pt x="221" y="14"/>
                      <a:pt x="221" y="14"/>
                      <a:pt x="221" y="14"/>
                    </a:cubicBezTo>
                    <a:cubicBezTo>
                      <a:pt x="219" y="13"/>
                      <a:pt x="219" y="10"/>
                      <a:pt x="220" y="6"/>
                    </a:cubicBezTo>
                    <a:cubicBezTo>
                      <a:pt x="220" y="4"/>
                      <a:pt x="220" y="4"/>
                      <a:pt x="220" y="4"/>
                    </a:cubicBezTo>
                    <a:cubicBezTo>
                      <a:pt x="220" y="2"/>
                      <a:pt x="219" y="1"/>
                      <a:pt x="217" y="0"/>
                    </a:cubicBezTo>
                    <a:cubicBezTo>
                      <a:pt x="217" y="0"/>
                      <a:pt x="217" y="0"/>
                      <a:pt x="217" y="0"/>
                    </a:cubicBezTo>
                    <a:cubicBezTo>
                      <a:pt x="216" y="1"/>
                      <a:pt x="216" y="1"/>
                      <a:pt x="216" y="1"/>
                    </a:cubicBezTo>
                    <a:cubicBezTo>
                      <a:pt x="215" y="4"/>
                      <a:pt x="212" y="6"/>
                      <a:pt x="208" y="4"/>
                    </a:cubicBezTo>
                    <a:cubicBezTo>
                      <a:pt x="206" y="4"/>
                      <a:pt x="203" y="4"/>
                      <a:pt x="20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ïṣľiḓe"/>
              <p:cNvSpPr/>
              <p:nvPr/>
            </p:nvSpPr>
            <p:spPr bwMode="auto">
              <a:xfrm>
                <a:off x="3115" y="2540"/>
                <a:ext cx="337" cy="341"/>
              </a:xfrm>
              <a:custGeom>
                <a:avLst/>
                <a:gdLst>
                  <a:gd name="T0" fmla="*/ 134 w 142"/>
                  <a:gd name="T1" fmla="*/ 16 h 144"/>
                  <a:gd name="T2" fmla="*/ 129 w 142"/>
                  <a:gd name="T3" fmla="*/ 14 h 144"/>
                  <a:gd name="T4" fmla="*/ 125 w 142"/>
                  <a:gd name="T5" fmla="*/ 12 h 144"/>
                  <a:gd name="T6" fmla="*/ 117 w 142"/>
                  <a:gd name="T7" fmla="*/ 14 h 144"/>
                  <a:gd name="T8" fmla="*/ 111 w 142"/>
                  <a:gd name="T9" fmla="*/ 11 h 144"/>
                  <a:gd name="T10" fmla="*/ 110 w 142"/>
                  <a:gd name="T11" fmla="*/ 10 h 144"/>
                  <a:gd name="T12" fmla="*/ 102 w 142"/>
                  <a:gd name="T13" fmla="*/ 2 h 144"/>
                  <a:gd name="T14" fmla="*/ 88 w 142"/>
                  <a:gd name="T15" fmla="*/ 8 h 144"/>
                  <a:gd name="T16" fmla="*/ 86 w 142"/>
                  <a:gd name="T17" fmla="*/ 20 h 144"/>
                  <a:gd name="T18" fmla="*/ 81 w 142"/>
                  <a:gd name="T19" fmla="*/ 30 h 144"/>
                  <a:gd name="T20" fmla="*/ 72 w 142"/>
                  <a:gd name="T21" fmla="*/ 43 h 144"/>
                  <a:gd name="T22" fmla="*/ 58 w 142"/>
                  <a:gd name="T23" fmla="*/ 59 h 144"/>
                  <a:gd name="T24" fmla="*/ 44 w 142"/>
                  <a:gd name="T25" fmla="*/ 72 h 144"/>
                  <a:gd name="T26" fmla="*/ 36 w 142"/>
                  <a:gd name="T27" fmla="*/ 82 h 144"/>
                  <a:gd name="T28" fmla="*/ 0 w 142"/>
                  <a:gd name="T29" fmla="*/ 84 h 144"/>
                  <a:gd name="T30" fmla="*/ 10 w 142"/>
                  <a:gd name="T31" fmla="*/ 113 h 144"/>
                  <a:gd name="T32" fmla="*/ 16 w 142"/>
                  <a:gd name="T33" fmla="*/ 117 h 144"/>
                  <a:gd name="T34" fmla="*/ 21 w 142"/>
                  <a:gd name="T35" fmla="*/ 131 h 144"/>
                  <a:gd name="T36" fmla="*/ 22 w 142"/>
                  <a:gd name="T37" fmla="*/ 134 h 144"/>
                  <a:gd name="T38" fmla="*/ 31 w 142"/>
                  <a:gd name="T39" fmla="*/ 131 h 144"/>
                  <a:gd name="T40" fmla="*/ 35 w 142"/>
                  <a:gd name="T41" fmla="*/ 133 h 144"/>
                  <a:gd name="T42" fmla="*/ 38 w 142"/>
                  <a:gd name="T43" fmla="*/ 123 h 144"/>
                  <a:gd name="T44" fmla="*/ 55 w 142"/>
                  <a:gd name="T45" fmla="*/ 116 h 144"/>
                  <a:gd name="T46" fmla="*/ 56 w 142"/>
                  <a:gd name="T47" fmla="*/ 106 h 144"/>
                  <a:gd name="T48" fmla="*/ 60 w 142"/>
                  <a:gd name="T49" fmla="*/ 103 h 144"/>
                  <a:gd name="T50" fmla="*/ 61 w 142"/>
                  <a:gd name="T51" fmla="*/ 103 h 144"/>
                  <a:gd name="T52" fmla="*/ 68 w 142"/>
                  <a:gd name="T53" fmla="*/ 110 h 144"/>
                  <a:gd name="T54" fmla="*/ 70 w 142"/>
                  <a:gd name="T55" fmla="*/ 116 h 144"/>
                  <a:gd name="T56" fmla="*/ 76 w 142"/>
                  <a:gd name="T57" fmla="*/ 108 h 144"/>
                  <a:gd name="T58" fmla="*/ 81 w 142"/>
                  <a:gd name="T59" fmla="*/ 106 h 144"/>
                  <a:gd name="T60" fmla="*/ 87 w 142"/>
                  <a:gd name="T61" fmla="*/ 107 h 144"/>
                  <a:gd name="T62" fmla="*/ 90 w 142"/>
                  <a:gd name="T63" fmla="*/ 118 h 144"/>
                  <a:gd name="T64" fmla="*/ 94 w 142"/>
                  <a:gd name="T65" fmla="*/ 127 h 144"/>
                  <a:gd name="T66" fmla="*/ 97 w 142"/>
                  <a:gd name="T67" fmla="*/ 135 h 144"/>
                  <a:gd name="T68" fmla="*/ 104 w 142"/>
                  <a:gd name="T69" fmla="*/ 135 h 144"/>
                  <a:gd name="T70" fmla="*/ 104 w 142"/>
                  <a:gd name="T71" fmla="*/ 136 h 144"/>
                  <a:gd name="T72" fmla="*/ 108 w 142"/>
                  <a:gd name="T73" fmla="*/ 144 h 144"/>
                  <a:gd name="T74" fmla="*/ 110 w 142"/>
                  <a:gd name="T75" fmla="*/ 138 h 144"/>
                  <a:gd name="T76" fmla="*/ 112 w 142"/>
                  <a:gd name="T77" fmla="*/ 137 h 144"/>
                  <a:gd name="T78" fmla="*/ 115 w 142"/>
                  <a:gd name="T79" fmla="*/ 135 h 144"/>
                  <a:gd name="T80" fmla="*/ 118 w 142"/>
                  <a:gd name="T81" fmla="*/ 132 h 144"/>
                  <a:gd name="T82" fmla="*/ 94 w 142"/>
                  <a:gd name="T83" fmla="*/ 84 h 144"/>
                  <a:gd name="T84" fmla="*/ 88 w 142"/>
                  <a:gd name="T85" fmla="*/ 64 h 144"/>
                  <a:gd name="T86" fmla="*/ 87 w 142"/>
                  <a:gd name="T87" fmla="*/ 64 h 144"/>
                  <a:gd name="T88" fmla="*/ 91 w 142"/>
                  <a:gd name="T89" fmla="*/ 52 h 144"/>
                  <a:gd name="T90" fmla="*/ 130 w 142"/>
                  <a:gd name="T91" fmla="*/ 44 h 144"/>
                  <a:gd name="T92" fmla="*/ 140 w 142"/>
                  <a:gd name="T93" fmla="*/ 3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2" h="144">
                    <a:moveTo>
                      <a:pt x="142" y="29"/>
                    </a:moveTo>
                    <a:cubicBezTo>
                      <a:pt x="139" y="22"/>
                      <a:pt x="139" y="22"/>
                      <a:pt x="139" y="22"/>
                    </a:cubicBezTo>
                    <a:cubicBezTo>
                      <a:pt x="134" y="16"/>
                      <a:pt x="134" y="16"/>
                      <a:pt x="134" y="16"/>
                    </a:cubicBezTo>
                    <a:cubicBezTo>
                      <a:pt x="130" y="15"/>
                      <a:pt x="130" y="15"/>
                      <a:pt x="130" y="15"/>
                    </a:cubicBezTo>
                    <a:cubicBezTo>
                      <a:pt x="129" y="15"/>
                      <a:pt x="129" y="15"/>
                      <a:pt x="129" y="15"/>
                    </a:cubicBezTo>
                    <a:cubicBezTo>
                      <a:pt x="129" y="14"/>
                      <a:pt x="129" y="14"/>
                      <a:pt x="129" y="14"/>
                    </a:cubicBezTo>
                    <a:cubicBezTo>
                      <a:pt x="129" y="14"/>
                      <a:pt x="129" y="14"/>
                      <a:pt x="129" y="14"/>
                    </a:cubicBezTo>
                    <a:cubicBezTo>
                      <a:pt x="125" y="12"/>
                      <a:pt x="125" y="12"/>
                      <a:pt x="125" y="12"/>
                    </a:cubicBezTo>
                    <a:cubicBezTo>
                      <a:pt x="125" y="12"/>
                      <a:pt x="125" y="12"/>
                      <a:pt x="125" y="12"/>
                    </a:cubicBezTo>
                    <a:cubicBezTo>
                      <a:pt x="124" y="12"/>
                      <a:pt x="124" y="12"/>
                      <a:pt x="124" y="12"/>
                    </a:cubicBezTo>
                    <a:cubicBezTo>
                      <a:pt x="122" y="13"/>
                      <a:pt x="122" y="13"/>
                      <a:pt x="122" y="13"/>
                    </a:cubicBezTo>
                    <a:cubicBezTo>
                      <a:pt x="117" y="14"/>
                      <a:pt x="117" y="14"/>
                      <a:pt x="117" y="14"/>
                    </a:cubicBezTo>
                    <a:cubicBezTo>
                      <a:pt x="117" y="14"/>
                      <a:pt x="117" y="14"/>
                      <a:pt x="117" y="14"/>
                    </a:cubicBezTo>
                    <a:cubicBezTo>
                      <a:pt x="116" y="13"/>
                      <a:pt x="116" y="13"/>
                      <a:pt x="116" y="13"/>
                    </a:cubicBezTo>
                    <a:cubicBezTo>
                      <a:pt x="111" y="11"/>
                      <a:pt x="111" y="11"/>
                      <a:pt x="111" y="11"/>
                    </a:cubicBezTo>
                    <a:cubicBezTo>
                      <a:pt x="111" y="11"/>
                      <a:pt x="111" y="11"/>
                      <a:pt x="111" y="11"/>
                    </a:cubicBezTo>
                    <a:cubicBezTo>
                      <a:pt x="110" y="11"/>
                      <a:pt x="110" y="11"/>
                      <a:pt x="110" y="11"/>
                    </a:cubicBezTo>
                    <a:cubicBezTo>
                      <a:pt x="110" y="10"/>
                      <a:pt x="110" y="10"/>
                      <a:pt x="110" y="10"/>
                    </a:cubicBezTo>
                    <a:cubicBezTo>
                      <a:pt x="110" y="10"/>
                      <a:pt x="110" y="10"/>
                      <a:pt x="110" y="10"/>
                    </a:cubicBezTo>
                    <a:cubicBezTo>
                      <a:pt x="106" y="6"/>
                      <a:pt x="106" y="6"/>
                      <a:pt x="106" y="6"/>
                    </a:cubicBezTo>
                    <a:cubicBezTo>
                      <a:pt x="102" y="2"/>
                      <a:pt x="102" y="2"/>
                      <a:pt x="102" y="2"/>
                    </a:cubicBezTo>
                    <a:cubicBezTo>
                      <a:pt x="98" y="0"/>
                      <a:pt x="98" y="0"/>
                      <a:pt x="98" y="0"/>
                    </a:cubicBezTo>
                    <a:cubicBezTo>
                      <a:pt x="94" y="4"/>
                      <a:pt x="94" y="4"/>
                      <a:pt x="94" y="4"/>
                    </a:cubicBezTo>
                    <a:cubicBezTo>
                      <a:pt x="88" y="8"/>
                      <a:pt x="88" y="8"/>
                      <a:pt x="88" y="8"/>
                    </a:cubicBezTo>
                    <a:cubicBezTo>
                      <a:pt x="86" y="20"/>
                      <a:pt x="86" y="20"/>
                      <a:pt x="86" y="20"/>
                    </a:cubicBezTo>
                    <a:cubicBezTo>
                      <a:pt x="86" y="20"/>
                      <a:pt x="86" y="20"/>
                      <a:pt x="86" y="20"/>
                    </a:cubicBezTo>
                    <a:cubicBezTo>
                      <a:pt x="86" y="20"/>
                      <a:pt x="86" y="20"/>
                      <a:pt x="86" y="20"/>
                    </a:cubicBezTo>
                    <a:cubicBezTo>
                      <a:pt x="81" y="29"/>
                      <a:pt x="81" y="29"/>
                      <a:pt x="81" y="29"/>
                    </a:cubicBezTo>
                    <a:cubicBezTo>
                      <a:pt x="81" y="30"/>
                      <a:pt x="81" y="30"/>
                      <a:pt x="81" y="30"/>
                    </a:cubicBezTo>
                    <a:cubicBezTo>
                      <a:pt x="81" y="30"/>
                      <a:pt x="81" y="30"/>
                      <a:pt x="81" y="30"/>
                    </a:cubicBezTo>
                    <a:cubicBezTo>
                      <a:pt x="77" y="34"/>
                      <a:pt x="77" y="34"/>
                      <a:pt x="77" y="34"/>
                    </a:cubicBezTo>
                    <a:cubicBezTo>
                      <a:pt x="72" y="43"/>
                      <a:pt x="72" y="43"/>
                      <a:pt x="72" y="43"/>
                    </a:cubicBezTo>
                    <a:cubicBezTo>
                      <a:pt x="72" y="43"/>
                      <a:pt x="72" y="43"/>
                      <a:pt x="72" y="43"/>
                    </a:cubicBezTo>
                    <a:cubicBezTo>
                      <a:pt x="72" y="44"/>
                      <a:pt x="72" y="44"/>
                      <a:pt x="72" y="44"/>
                    </a:cubicBezTo>
                    <a:cubicBezTo>
                      <a:pt x="68" y="46"/>
                      <a:pt x="65" y="49"/>
                      <a:pt x="62" y="52"/>
                    </a:cubicBezTo>
                    <a:cubicBezTo>
                      <a:pt x="58" y="59"/>
                      <a:pt x="58" y="59"/>
                      <a:pt x="58" y="59"/>
                    </a:cubicBezTo>
                    <a:cubicBezTo>
                      <a:pt x="57" y="61"/>
                      <a:pt x="54" y="63"/>
                      <a:pt x="48" y="66"/>
                    </a:cubicBezTo>
                    <a:cubicBezTo>
                      <a:pt x="44" y="72"/>
                      <a:pt x="44" y="72"/>
                      <a:pt x="44" y="72"/>
                    </a:cubicBezTo>
                    <a:cubicBezTo>
                      <a:pt x="44" y="72"/>
                      <a:pt x="44" y="72"/>
                      <a:pt x="44" y="72"/>
                    </a:cubicBezTo>
                    <a:cubicBezTo>
                      <a:pt x="37" y="82"/>
                      <a:pt x="37" y="82"/>
                      <a:pt x="37" y="82"/>
                    </a:cubicBezTo>
                    <a:cubicBezTo>
                      <a:pt x="36" y="82"/>
                      <a:pt x="36" y="82"/>
                      <a:pt x="36" y="82"/>
                    </a:cubicBezTo>
                    <a:cubicBezTo>
                      <a:pt x="36" y="82"/>
                      <a:pt x="36" y="82"/>
                      <a:pt x="36" y="82"/>
                    </a:cubicBezTo>
                    <a:cubicBezTo>
                      <a:pt x="36" y="82"/>
                      <a:pt x="36" y="82"/>
                      <a:pt x="36" y="82"/>
                    </a:cubicBezTo>
                    <a:cubicBezTo>
                      <a:pt x="4" y="80"/>
                      <a:pt x="4" y="80"/>
                      <a:pt x="4" y="80"/>
                    </a:cubicBezTo>
                    <a:cubicBezTo>
                      <a:pt x="0" y="84"/>
                      <a:pt x="0" y="84"/>
                      <a:pt x="0" y="84"/>
                    </a:cubicBezTo>
                    <a:cubicBezTo>
                      <a:pt x="0" y="90"/>
                      <a:pt x="0" y="90"/>
                      <a:pt x="0" y="90"/>
                    </a:cubicBezTo>
                    <a:cubicBezTo>
                      <a:pt x="3" y="104"/>
                      <a:pt x="3" y="104"/>
                      <a:pt x="3" y="104"/>
                    </a:cubicBezTo>
                    <a:cubicBezTo>
                      <a:pt x="10" y="113"/>
                      <a:pt x="10" y="113"/>
                      <a:pt x="10" y="113"/>
                    </a:cubicBezTo>
                    <a:cubicBezTo>
                      <a:pt x="16" y="116"/>
                      <a:pt x="16" y="116"/>
                      <a:pt x="16" y="116"/>
                    </a:cubicBezTo>
                    <a:cubicBezTo>
                      <a:pt x="16" y="117"/>
                      <a:pt x="16" y="117"/>
                      <a:pt x="16" y="117"/>
                    </a:cubicBezTo>
                    <a:cubicBezTo>
                      <a:pt x="16" y="117"/>
                      <a:pt x="16" y="117"/>
                      <a:pt x="16" y="117"/>
                    </a:cubicBezTo>
                    <a:cubicBezTo>
                      <a:pt x="16" y="117"/>
                      <a:pt x="16" y="117"/>
                      <a:pt x="16" y="117"/>
                    </a:cubicBezTo>
                    <a:cubicBezTo>
                      <a:pt x="19" y="121"/>
                      <a:pt x="21" y="124"/>
                      <a:pt x="21" y="126"/>
                    </a:cubicBezTo>
                    <a:cubicBezTo>
                      <a:pt x="21" y="131"/>
                      <a:pt x="21" y="131"/>
                      <a:pt x="21" y="131"/>
                    </a:cubicBezTo>
                    <a:cubicBezTo>
                      <a:pt x="19" y="133"/>
                      <a:pt x="19" y="133"/>
                      <a:pt x="19" y="133"/>
                    </a:cubicBezTo>
                    <a:cubicBezTo>
                      <a:pt x="20" y="134"/>
                      <a:pt x="20" y="134"/>
                      <a:pt x="20" y="134"/>
                    </a:cubicBezTo>
                    <a:cubicBezTo>
                      <a:pt x="22" y="134"/>
                      <a:pt x="22" y="134"/>
                      <a:pt x="22" y="134"/>
                    </a:cubicBezTo>
                    <a:cubicBezTo>
                      <a:pt x="24" y="129"/>
                      <a:pt x="24" y="129"/>
                      <a:pt x="24" y="129"/>
                    </a:cubicBezTo>
                    <a:cubicBezTo>
                      <a:pt x="25" y="129"/>
                      <a:pt x="25" y="129"/>
                      <a:pt x="25" y="129"/>
                    </a:cubicBezTo>
                    <a:cubicBezTo>
                      <a:pt x="31" y="131"/>
                      <a:pt x="31" y="131"/>
                      <a:pt x="31" y="131"/>
                    </a:cubicBezTo>
                    <a:cubicBezTo>
                      <a:pt x="32" y="133"/>
                      <a:pt x="32" y="133"/>
                      <a:pt x="32" y="133"/>
                    </a:cubicBezTo>
                    <a:cubicBezTo>
                      <a:pt x="35" y="133"/>
                      <a:pt x="35" y="133"/>
                      <a:pt x="35" y="133"/>
                    </a:cubicBezTo>
                    <a:cubicBezTo>
                      <a:pt x="35" y="133"/>
                      <a:pt x="35" y="133"/>
                      <a:pt x="35" y="133"/>
                    </a:cubicBezTo>
                    <a:cubicBezTo>
                      <a:pt x="34" y="130"/>
                      <a:pt x="34" y="130"/>
                      <a:pt x="34" y="130"/>
                    </a:cubicBezTo>
                    <a:cubicBezTo>
                      <a:pt x="34" y="130"/>
                      <a:pt x="34" y="130"/>
                      <a:pt x="34" y="130"/>
                    </a:cubicBezTo>
                    <a:cubicBezTo>
                      <a:pt x="38" y="123"/>
                      <a:pt x="38" y="123"/>
                      <a:pt x="38" y="123"/>
                    </a:cubicBezTo>
                    <a:cubicBezTo>
                      <a:pt x="39" y="121"/>
                      <a:pt x="41" y="120"/>
                      <a:pt x="44" y="121"/>
                    </a:cubicBezTo>
                    <a:cubicBezTo>
                      <a:pt x="51" y="121"/>
                      <a:pt x="51" y="121"/>
                      <a:pt x="51" y="121"/>
                    </a:cubicBezTo>
                    <a:cubicBezTo>
                      <a:pt x="55" y="116"/>
                      <a:pt x="55" y="116"/>
                      <a:pt x="55" y="116"/>
                    </a:cubicBezTo>
                    <a:cubicBezTo>
                      <a:pt x="55" y="111"/>
                      <a:pt x="55" y="111"/>
                      <a:pt x="55" y="111"/>
                    </a:cubicBezTo>
                    <a:cubicBezTo>
                      <a:pt x="56" y="106"/>
                      <a:pt x="56" y="106"/>
                      <a:pt x="56" y="106"/>
                    </a:cubicBezTo>
                    <a:cubicBezTo>
                      <a:pt x="56" y="106"/>
                      <a:pt x="56" y="106"/>
                      <a:pt x="56" y="106"/>
                    </a:cubicBezTo>
                    <a:cubicBezTo>
                      <a:pt x="57" y="105"/>
                      <a:pt x="57" y="105"/>
                      <a:pt x="57" y="105"/>
                    </a:cubicBezTo>
                    <a:cubicBezTo>
                      <a:pt x="57" y="105"/>
                      <a:pt x="57" y="105"/>
                      <a:pt x="57" y="105"/>
                    </a:cubicBezTo>
                    <a:cubicBezTo>
                      <a:pt x="60" y="103"/>
                      <a:pt x="60" y="103"/>
                      <a:pt x="60" y="103"/>
                    </a:cubicBezTo>
                    <a:cubicBezTo>
                      <a:pt x="60" y="103"/>
                      <a:pt x="60" y="103"/>
                      <a:pt x="60" y="103"/>
                    </a:cubicBezTo>
                    <a:cubicBezTo>
                      <a:pt x="60" y="103"/>
                      <a:pt x="60" y="103"/>
                      <a:pt x="60" y="103"/>
                    </a:cubicBezTo>
                    <a:cubicBezTo>
                      <a:pt x="61" y="103"/>
                      <a:pt x="61" y="103"/>
                      <a:pt x="61" y="103"/>
                    </a:cubicBezTo>
                    <a:cubicBezTo>
                      <a:pt x="67" y="104"/>
                      <a:pt x="67" y="104"/>
                      <a:pt x="67" y="104"/>
                    </a:cubicBezTo>
                    <a:cubicBezTo>
                      <a:pt x="67" y="105"/>
                      <a:pt x="67" y="105"/>
                      <a:pt x="67" y="105"/>
                    </a:cubicBezTo>
                    <a:cubicBezTo>
                      <a:pt x="68" y="110"/>
                      <a:pt x="68" y="110"/>
                      <a:pt x="68" y="110"/>
                    </a:cubicBezTo>
                    <a:cubicBezTo>
                      <a:pt x="68" y="112"/>
                      <a:pt x="68" y="112"/>
                      <a:pt x="68" y="112"/>
                    </a:cubicBezTo>
                    <a:cubicBezTo>
                      <a:pt x="69" y="116"/>
                      <a:pt x="69" y="116"/>
                      <a:pt x="69" y="116"/>
                    </a:cubicBezTo>
                    <a:cubicBezTo>
                      <a:pt x="70" y="116"/>
                      <a:pt x="70" y="116"/>
                      <a:pt x="70" y="116"/>
                    </a:cubicBezTo>
                    <a:cubicBezTo>
                      <a:pt x="72" y="113"/>
                      <a:pt x="72" y="113"/>
                      <a:pt x="72" y="113"/>
                    </a:cubicBezTo>
                    <a:cubicBezTo>
                      <a:pt x="72" y="113"/>
                      <a:pt x="72" y="113"/>
                      <a:pt x="72" y="113"/>
                    </a:cubicBezTo>
                    <a:cubicBezTo>
                      <a:pt x="76" y="108"/>
                      <a:pt x="76" y="108"/>
                      <a:pt x="76" y="108"/>
                    </a:cubicBezTo>
                    <a:cubicBezTo>
                      <a:pt x="76" y="108"/>
                      <a:pt x="76" y="108"/>
                      <a:pt x="76" y="108"/>
                    </a:cubicBezTo>
                    <a:cubicBezTo>
                      <a:pt x="80" y="106"/>
                      <a:pt x="80" y="106"/>
                      <a:pt x="80" y="106"/>
                    </a:cubicBezTo>
                    <a:cubicBezTo>
                      <a:pt x="81" y="106"/>
                      <a:pt x="81" y="106"/>
                      <a:pt x="81" y="106"/>
                    </a:cubicBezTo>
                    <a:cubicBezTo>
                      <a:pt x="81" y="105"/>
                      <a:pt x="81" y="105"/>
                      <a:pt x="81" y="105"/>
                    </a:cubicBezTo>
                    <a:cubicBezTo>
                      <a:pt x="86" y="107"/>
                      <a:pt x="86" y="107"/>
                      <a:pt x="86" y="107"/>
                    </a:cubicBezTo>
                    <a:cubicBezTo>
                      <a:pt x="87" y="107"/>
                      <a:pt x="87" y="107"/>
                      <a:pt x="87" y="107"/>
                    </a:cubicBezTo>
                    <a:cubicBezTo>
                      <a:pt x="88" y="107"/>
                      <a:pt x="88" y="107"/>
                      <a:pt x="88" y="107"/>
                    </a:cubicBezTo>
                    <a:cubicBezTo>
                      <a:pt x="90" y="113"/>
                      <a:pt x="90" y="113"/>
                      <a:pt x="90" y="113"/>
                    </a:cubicBezTo>
                    <a:cubicBezTo>
                      <a:pt x="90" y="118"/>
                      <a:pt x="90" y="118"/>
                      <a:pt x="90" y="118"/>
                    </a:cubicBezTo>
                    <a:cubicBezTo>
                      <a:pt x="94" y="126"/>
                      <a:pt x="94" y="126"/>
                      <a:pt x="94" y="126"/>
                    </a:cubicBezTo>
                    <a:cubicBezTo>
                      <a:pt x="94" y="126"/>
                      <a:pt x="94" y="126"/>
                      <a:pt x="94" y="126"/>
                    </a:cubicBezTo>
                    <a:cubicBezTo>
                      <a:pt x="94" y="127"/>
                      <a:pt x="94" y="127"/>
                      <a:pt x="94" y="127"/>
                    </a:cubicBezTo>
                    <a:cubicBezTo>
                      <a:pt x="94" y="132"/>
                      <a:pt x="94" y="132"/>
                      <a:pt x="94" y="132"/>
                    </a:cubicBezTo>
                    <a:cubicBezTo>
                      <a:pt x="96" y="135"/>
                      <a:pt x="96" y="135"/>
                      <a:pt x="96" y="135"/>
                    </a:cubicBezTo>
                    <a:cubicBezTo>
                      <a:pt x="97" y="135"/>
                      <a:pt x="97" y="135"/>
                      <a:pt x="97" y="135"/>
                    </a:cubicBezTo>
                    <a:cubicBezTo>
                      <a:pt x="98" y="133"/>
                      <a:pt x="98" y="133"/>
                      <a:pt x="98" y="133"/>
                    </a:cubicBezTo>
                    <a:cubicBezTo>
                      <a:pt x="99" y="132"/>
                      <a:pt x="99" y="132"/>
                      <a:pt x="99" y="132"/>
                    </a:cubicBezTo>
                    <a:cubicBezTo>
                      <a:pt x="104" y="135"/>
                      <a:pt x="104" y="135"/>
                      <a:pt x="104" y="135"/>
                    </a:cubicBezTo>
                    <a:cubicBezTo>
                      <a:pt x="104" y="135"/>
                      <a:pt x="104" y="135"/>
                      <a:pt x="104" y="135"/>
                    </a:cubicBezTo>
                    <a:cubicBezTo>
                      <a:pt x="104" y="135"/>
                      <a:pt x="104" y="135"/>
                      <a:pt x="104" y="135"/>
                    </a:cubicBezTo>
                    <a:cubicBezTo>
                      <a:pt x="104" y="136"/>
                      <a:pt x="104" y="136"/>
                      <a:pt x="104" y="136"/>
                    </a:cubicBezTo>
                    <a:cubicBezTo>
                      <a:pt x="104" y="136"/>
                      <a:pt x="104" y="136"/>
                      <a:pt x="104" y="136"/>
                    </a:cubicBezTo>
                    <a:cubicBezTo>
                      <a:pt x="106" y="143"/>
                      <a:pt x="106" y="143"/>
                      <a:pt x="106" y="143"/>
                    </a:cubicBezTo>
                    <a:cubicBezTo>
                      <a:pt x="108" y="144"/>
                      <a:pt x="108" y="144"/>
                      <a:pt x="108" y="144"/>
                    </a:cubicBezTo>
                    <a:cubicBezTo>
                      <a:pt x="108" y="143"/>
                      <a:pt x="108" y="143"/>
                      <a:pt x="108" y="143"/>
                    </a:cubicBezTo>
                    <a:cubicBezTo>
                      <a:pt x="110" y="138"/>
                      <a:pt x="110" y="138"/>
                      <a:pt x="110" y="138"/>
                    </a:cubicBezTo>
                    <a:cubicBezTo>
                      <a:pt x="110" y="138"/>
                      <a:pt x="110" y="138"/>
                      <a:pt x="110" y="138"/>
                    </a:cubicBezTo>
                    <a:cubicBezTo>
                      <a:pt x="111" y="137"/>
                      <a:pt x="111" y="137"/>
                      <a:pt x="111" y="137"/>
                    </a:cubicBezTo>
                    <a:cubicBezTo>
                      <a:pt x="111" y="137"/>
                      <a:pt x="111" y="137"/>
                      <a:pt x="111" y="137"/>
                    </a:cubicBezTo>
                    <a:cubicBezTo>
                      <a:pt x="112" y="137"/>
                      <a:pt x="112" y="137"/>
                      <a:pt x="112" y="137"/>
                    </a:cubicBezTo>
                    <a:cubicBezTo>
                      <a:pt x="114" y="135"/>
                      <a:pt x="114" y="135"/>
                      <a:pt x="114" y="135"/>
                    </a:cubicBezTo>
                    <a:cubicBezTo>
                      <a:pt x="115" y="135"/>
                      <a:pt x="115" y="135"/>
                      <a:pt x="115" y="135"/>
                    </a:cubicBezTo>
                    <a:cubicBezTo>
                      <a:pt x="115" y="135"/>
                      <a:pt x="115" y="135"/>
                      <a:pt x="115" y="135"/>
                    </a:cubicBezTo>
                    <a:cubicBezTo>
                      <a:pt x="118" y="135"/>
                      <a:pt x="118" y="135"/>
                      <a:pt x="118" y="135"/>
                    </a:cubicBezTo>
                    <a:cubicBezTo>
                      <a:pt x="118" y="133"/>
                      <a:pt x="118" y="133"/>
                      <a:pt x="118" y="133"/>
                    </a:cubicBezTo>
                    <a:cubicBezTo>
                      <a:pt x="118" y="132"/>
                      <a:pt x="118" y="132"/>
                      <a:pt x="118" y="132"/>
                    </a:cubicBezTo>
                    <a:cubicBezTo>
                      <a:pt x="116" y="113"/>
                      <a:pt x="116" y="113"/>
                      <a:pt x="116" y="113"/>
                    </a:cubicBezTo>
                    <a:cubicBezTo>
                      <a:pt x="108" y="101"/>
                      <a:pt x="108" y="101"/>
                      <a:pt x="108" y="101"/>
                    </a:cubicBezTo>
                    <a:cubicBezTo>
                      <a:pt x="94" y="84"/>
                      <a:pt x="94" y="84"/>
                      <a:pt x="94" y="84"/>
                    </a:cubicBezTo>
                    <a:cubicBezTo>
                      <a:pt x="93" y="84"/>
                      <a:pt x="93" y="84"/>
                      <a:pt x="93" y="84"/>
                    </a:cubicBezTo>
                    <a:cubicBezTo>
                      <a:pt x="92" y="73"/>
                      <a:pt x="92" y="73"/>
                      <a:pt x="92" y="73"/>
                    </a:cubicBezTo>
                    <a:cubicBezTo>
                      <a:pt x="88" y="64"/>
                      <a:pt x="88" y="64"/>
                      <a:pt x="88" y="64"/>
                    </a:cubicBezTo>
                    <a:cubicBezTo>
                      <a:pt x="88" y="64"/>
                      <a:pt x="88" y="64"/>
                      <a:pt x="88" y="64"/>
                    </a:cubicBezTo>
                    <a:cubicBezTo>
                      <a:pt x="87" y="64"/>
                      <a:pt x="87" y="64"/>
                      <a:pt x="87" y="64"/>
                    </a:cubicBezTo>
                    <a:cubicBezTo>
                      <a:pt x="87" y="64"/>
                      <a:pt x="87" y="64"/>
                      <a:pt x="87" y="64"/>
                    </a:cubicBezTo>
                    <a:cubicBezTo>
                      <a:pt x="88" y="63"/>
                      <a:pt x="88" y="63"/>
                      <a:pt x="88" y="63"/>
                    </a:cubicBezTo>
                    <a:cubicBezTo>
                      <a:pt x="90" y="52"/>
                      <a:pt x="90" y="52"/>
                      <a:pt x="90" y="52"/>
                    </a:cubicBezTo>
                    <a:cubicBezTo>
                      <a:pt x="91" y="52"/>
                      <a:pt x="91" y="52"/>
                      <a:pt x="91" y="52"/>
                    </a:cubicBezTo>
                    <a:cubicBezTo>
                      <a:pt x="92" y="52"/>
                      <a:pt x="92" y="52"/>
                      <a:pt x="92" y="52"/>
                    </a:cubicBezTo>
                    <a:cubicBezTo>
                      <a:pt x="117" y="51"/>
                      <a:pt x="117" y="51"/>
                      <a:pt x="117" y="51"/>
                    </a:cubicBezTo>
                    <a:cubicBezTo>
                      <a:pt x="130" y="44"/>
                      <a:pt x="130" y="44"/>
                      <a:pt x="130" y="44"/>
                    </a:cubicBezTo>
                    <a:cubicBezTo>
                      <a:pt x="130" y="44"/>
                      <a:pt x="130" y="44"/>
                      <a:pt x="130" y="44"/>
                    </a:cubicBezTo>
                    <a:cubicBezTo>
                      <a:pt x="131" y="43"/>
                      <a:pt x="131" y="43"/>
                      <a:pt x="131" y="43"/>
                    </a:cubicBezTo>
                    <a:cubicBezTo>
                      <a:pt x="136" y="42"/>
                      <a:pt x="139" y="40"/>
                      <a:pt x="140" y="38"/>
                    </a:cubicBezTo>
                    <a:cubicBezTo>
                      <a:pt x="141" y="36"/>
                      <a:pt x="142" y="33"/>
                      <a:pt x="142"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íṥlíḓè"/>
              <p:cNvSpPr/>
              <p:nvPr/>
            </p:nvSpPr>
            <p:spPr bwMode="auto">
              <a:xfrm>
                <a:off x="3115" y="1877"/>
                <a:ext cx="384" cy="684"/>
              </a:xfrm>
              <a:custGeom>
                <a:avLst/>
                <a:gdLst>
                  <a:gd name="T0" fmla="*/ 48 w 162"/>
                  <a:gd name="T1" fmla="*/ 90 h 289"/>
                  <a:gd name="T2" fmla="*/ 61 w 162"/>
                  <a:gd name="T3" fmla="*/ 100 h 289"/>
                  <a:gd name="T4" fmla="*/ 70 w 162"/>
                  <a:gd name="T5" fmla="*/ 108 h 289"/>
                  <a:gd name="T6" fmla="*/ 88 w 162"/>
                  <a:gd name="T7" fmla="*/ 114 h 289"/>
                  <a:gd name="T8" fmla="*/ 88 w 162"/>
                  <a:gd name="T9" fmla="*/ 115 h 289"/>
                  <a:gd name="T10" fmla="*/ 93 w 162"/>
                  <a:gd name="T11" fmla="*/ 123 h 289"/>
                  <a:gd name="T12" fmla="*/ 89 w 162"/>
                  <a:gd name="T13" fmla="*/ 136 h 289"/>
                  <a:gd name="T14" fmla="*/ 88 w 162"/>
                  <a:gd name="T15" fmla="*/ 144 h 289"/>
                  <a:gd name="T16" fmla="*/ 84 w 162"/>
                  <a:gd name="T17" fmla="*/ 158 h 289"/>
                  <a:gd name="T18" fmla="*/ 70 w 162"/>
                  <a:gd name="T19" fmla="*/ 156 h 289"/>
                  <a:gd name="T20" fmla="*/ 56 w 162"/>
                  <a:gd name="T21" fmla="*/ 166 h 289"/>
                  <a:gd name="T22" fmla="*/ 58 w 162"/>
                  <a:gd name="T23" fmla="*/ 177 h 289"/>
                  <a:gd name="T24" fmla="*/ 44 w 162"/>
                  <a:gd name="T25" fmla="*/ 174 h 289"/>
                  <a:gd name="T26" fmla="*/ 32 w 162"/>
                  <a:gd name="T27" fmla="*/ 169 h 289"/>
                  <a:gd name="T28" fmla="*/ 20 w 162"/>
                  <a:gd name="T29" fmla="*/ 196 h 289"/>
                  <a:gd name="T30" fmla="*/ 24 w 162"/>
                  <a:gd name="T31" fmla="*/ 204 h 289"/>
                  <a:gd name="T32" fmla="*/ 26 w 162"/>
                  <a:gd name="T33" fmla="*/ 211 h 289"/>
                  <a:gd name="T34" fmla="*/ 27 w 162"/>
                  <a:gd name="T35" fmla="*/ 222 h 289"/>
                  <a:gd name="T36" fmla="*/ 3 w 162"/>
                  <a:gd name="T37" fmla="*/ 227 h 289"/>
                  <a:gd name="T38" fmla="*/ 3 w 162"/>
                  <a:gd name="T39" fmla="*/ 243 h 289"/>
                  <a:gd name="T40" fmla="*/ 6 w 162"/>
                  <a:gd name="T41" fmla="*/ 254 h 289"/>
                  <a:gd name="T42" fmla="*/ 33 w 162"/>
                  <a:gd name="T43" fmla="*/ 252 h 289"/>
                  <a:gd name="T44" fmla="*/ 43 w 162"/>
                  <a:gd name="T45" fmla="*/ 260 h 289"/>
                  <a:gd name="T46" fmla="*/ 51 w 162"/>
                  <a:gd name="T47" fmla="*/ 266 h 289"/>
                  <a:gd name="T48" fmla="*/ 58 w 162"/>
                  <a:gd name="T49" fmla="*/ 260 h 289"/>
                  <a:gd name="T50" fmla="*/ 76 w 162"/>
                  <a:gd name="T51" fmla="*/ 273 h 289"/>
                  <a:gd name="T52" fmla="*/ 98 w 162"/>
                  <a:gd name="T53" fmla="*/ 274 h 289"/>
                  <a:gd name="T54" fmla="*/ 104 w 162"/>
                  <a:gd name="T55" fmla="*/ 278 h 289"/>
                  <a:gd name="T56" fmla="*/ 104 w 162"/>
                  <a:gd name="T57" fmla="*/ 279 h 289"/>
                  <a:gd name="T58" fmla="*/ 113 w 162"/>
                  <a:gd name="T59" fmla="*/ 287 h 289"/>
                  <a:gd name="T60" fmla="*/ 124 w 162"/>
                  <a:gd name="T61" fmla="*/ 280 h 289"/>
                  <a:gd name="T62" fmla="*/ 120 w 162"/>
                  <a:gd name="T63" fmla="*/ 274 h 289"/>
                  <a:gd name="T64" fmla="*/ 124 w 162"/>
                  <a:gd name="T65" fmla="*/ 257 h 289"/>
                  <a:gd name="T66" fmla="*/ 134 w 162"/>
                  <a:gd name="T67" fmla="*/ 256 h 289"/>
                  <a:gd name="T68" fmla="*/ 121 w 162"/>
                  <a:gd name="T69" fmla="*/ 242 h 289"/>
                  <a:gd name="T70" fmla="*/ 117 w 162"/>
                  <a:gd name="T71" fmla="*/ 237 h 289"/>
                  <a:gd name="T72" fmla="*/ 122 w 162"/>
                  <a:gd name="T73" fmla="*/ 231 h 289"/>
                  <a:gd name="T74" fmla="*/ 151 w 162"/>
                  <a:gd name="T75" fmla="*/ 233 h 289"/>
                  <a:gd name="T76" fmla="*/ 162 w 162"/>
                  <a:gd name="T77" fmla="*/ 231 h 289"/>
                  <a:gd name="T78" fmla="*/ 145 w 162"/>
                  <a:gd name="T79" fmla="*/ 187 h 289"/>
                  <a:gd name="T80" fmla="*/ 137 w 162"/>
                  <a:gd name="T81" fmla="*/ 184 h 289"/>
                  <a:gd name="T82" fmla="*/ 136 w 162"/>
                  <a:gd name="T83" fmla="*/ 172 h 289"/>
                  <a:gd name="T84" fmla="*/ 138 w 162"/>
                  <a:gd name="T85" fmla="*/ 95 h 289"/>
                  <a:gd name="T86" fmla="*/ 140 w 162"/>
                  <a:gd name="T87" fmla="*/ 80 h 289"/>
                  <a:gd name="T88" fmla="*/ 148 w 162"/>
                  <a:gd name="T89" fmla="*/ 68 h 289"/>
                  <a:gd name="T90" fmla="*/ 139 w 162"/>
                  <a:gd name="T91" fmla="*/ 55 h 289"/>
                  <a:gd name="T92" fmla="*/ 138 w 162"/>
                  <a:gd name="T93" fmla="*/ 44 h 289"/>
                  <a:gd name="T94" fmla="*/ 138 w 162"/>
                  <a:gd name="T95" fmla="*/ 43 h 289"/>
                  <a:gd name="T96" fmla="*/ 146 w 162"/>
                  <a:gd name="T97" fmla="*/ 18 h 289"/>
                  <a:gd name="T98" fmla="*/ 150 w 162"/>
                  <a:gd name="T99" fmla="*/ 10 h 289"/>
                  <a:gd name="T100" fmla="*/ 156 w 162"/>
                  <a:gd name="T101" fmla="*/ 6 h 289"/>
                  <a:gd name="T102" fmla="*/ 148 w 162"/>
                  <a:gd name="T103" fmla="*/ 0 h 289"/>
                  <a:gd name="T104" fmla="*/ 134 w 162"/>
                  <a:gd name="T105" fmla="*/ 5 h 289"/>
                  <a:gd name="T106" fmla="*/ 122 w 162"/>
                  <a:gd name="T107" fmla="*/ 16 h 289"/>
                  <a:gd name="T108" fmla="*/ 105 w 162"/>
                  <a:gd name="T109" fmla="*/ 28 h 289"/>
                  <a:gd name="T110" fmla="*/ 98 w 162"/>
                  <a:gd name="T111" fmla="*/ 35 h 289"/>
                  <a:gd name="T112" fmla="*/ 93 w 162"/>
                  <a:gd name="T113" fmla="*/ 59 h 289"/>
                  <a:gd name="T114" fmla="*/ 92 w 162"/>
                  <a:gd name="T115" fmla="*/ 66 h 289"/>
                  <a:gd name="T116" fmla="*/ 87 w 162"/>
                  <a:gd name="T117" fmla="*/ 72 h 289"/>
                  <a:gd name="T118" fmla="*/ 86 w 162"/>
                  <a:gd name="T119" fmla="*/ 73 h 289"/>
                  <a:gd name="T120" fmla="*/ 76 w 162"/>
                  <a:gd name="T121" fmla="*/ 74 h 289"/>
                  <a:gd name="T122" fmla="*/ 76 w 162"/>
                  <a:gd name="T123" fmla="*/ 74 h 289"/>
                  <a:gd name="T124" fmla="*/ 54 w 162"/>
                  <a:gd name="T125" fmla="*/ 66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2" h="289">
                    <a:moveTo>
                      <a:pt x="54" y="66"/>
                    </a:moveTo>
                    <a:cubicBezTo>
                      <a:pt x="52" y="65"/>
                      <a:pt x="52" y="65"/>
                      <a:pt x="52" y="65"/>
                    </a:cubicBezTo>
                    <a:cubicBezTo>
                      <a:pt x="48" y="90"/>
                      <a:pt x="48" y="90"/>
                      <a:pt x="48" y="90"/>
                    </a:cubicBezTo>
                    <a:cubicBezTo>
                      <a:pt x="54" y="98"/>
                      <a:pt x="54" y="98"/>
                      <a:pt x="54" y="98"/>
                    </a:cubicBezTo>
                    <a:cubicBezTo>
                      <a:pt x="61" y="100"/>
                      <a:pt x="61" y="100"/>
                      <a:pt x="61" y="100"/>
                    </a:cubicBezTo>
                    <a:cubicBezTo>
                      <a:pt x="61" y="100"/>
                      <a:pt x="61" y="100"/>
                      <a:pt x="61" y="100"/>
                    </a:cubicBezTo>
                    <a:cubicBezTo>
                      <a:pt x="61" y="100"/>
                      <a:pt x="61" y="100"/>
                      <a:pt x="61" y="100"/>
                    </a:cubicBezTo>
                    <a:cubicBezTo>
                      <a:pt x="62" y="101"/>
                      <a:pt x="62" y="101"/>
                      <a:pt x="62" y="101"/>
                    </a:cubicBezTo>
                    <a:cubicBezTo>
                      <a:pt x="70" y="108"/>
                      <a:pt x="70" y="108"/>
                      <a:pt x="70" y="108"/>
                    </a:cubicBezTo>
                    <a:cubicBezTo>
                      <a:pt x="82" y="110"/>
                      <a:pt x="82" y="110"/>
                      <a:pt x="82" y="110"/>
                    </a:cubicBezTo>
                    <a:cubicBezTo>
                      <a:pt x="82" y="110"/>
                      <a:pt x="82" y="110"/>
                      <a:pt x="82" y="110"/>
                    </a:cubicBezTo>
                    <a:cubicBezTo>
                      <a:pt x="88" y="114"/>
                      <a:pt x="88" y="114"/>
                      <a:pt x="88" y="114"/>
                    </a:cubicBezTo>
                    <a:cubicBezTo>
                      <a:pt x="88" y="114"/>
                      <a:pt x="88" y="114"/>
                      <a:pt x="88" y="114"/>
                    </a:cubicBezTo>
                    <a:cubicBezTo>
                      <a:pt x="88" y="114"/>
                      <a:pt x="88" y="114"/>
                      <a:pt x="88" y="114"/>
                    </a:cubicBezTo>
                    <a:cubicBezTo>
                      <a:pt x="88" y="115"/>
                      <a:pt x="88" y="115"/>
                      <a:pt x="88" y="115"/>
                    </a:cubicBezTo>
                    <a:cubicBezTo>
                      <a:pt x="93" y="122"/>
                      <a:pt x="93" y="122"/>
                      <a:pt x="93" y="122"/>
                    </a:cubicBezTo>
                    <a:cubicBezTo>
                      <a:pt x="94" y="122"/>
                      <a:pt x="94" y="122"/>
                      <a:pt x="94" y="122"/>
                    </a:cubicBezTo>
                    <a:cubicBezTo>
                      <a:pt x="93" y="123"/>
                      <a:pt x="93" y="123"/>
                      <a:pt x="93" y="123"/>
                    </a:cubicBezTo>
                    <a:cubicBezTo>
                      <a:pt x="89" y="130"/>
                      <a:pt x="89" y="130"/>
                      <a:pt x="89" y="130"/>
                    </a:cubicBezTo>
                    <a:cubicBezTo>
                      <a:pt x="88" y="130"/>
                      <a:pt x="88" y="132"/>
                      <a:pt x="88" y="136"/>
                    </a:cubicBezTo>
                    <a:cubicBezTo>
                      <a:pt x="89" y="136"/>
                      <a:pt x="89" y="136"/>
                      <a:pt x="89" y="136"/>
                    </a:cubicBezTo>
                    <a:cubicBezTo>
                      <a:pt x="89" y="143"/>
                      <a:pt x="89" y="143"/>
                      <a:pt x="89" y="143"/>
                    </a:cubicBezTo>
                    <a:cubicBezTo>
                      <a:pt x="88" y="144"/>
                      <a:pt x="88" y="144"/>
                      <a:pt x="88" y="144"/>
                    </a:cubicBezTo>
                    <a:cubicBezTo>
                      <a:pt x="88" y="144"/>
                      <a:pt x="88" y="144"/>
                      <a:pt x="88" y="144"/>
                    </a:cubicBezTo>
                    <a:cubicBezTo>
                      <a:pt x="85" y="156"/>
                      <a:pt x="85" y="156"/>
                      <a:pt x="85" y="156"/>
                    </a:cubicBezTo>
                    <a:cubicBezTo>
                      <a:pt x="84" y="158"/>
                      <a:pt x="84" y="158"/>
                      <a:pt x="84" y="158"/>
                    </a:cubicBezTo>
                    <a:cubicBezTo>
                      <a:pt x="84" y="158"/>
                      <a:pt x="84" y="158"/>
                      <a:pt x="84" y="158"/>
                    </a:cubicBezTo>
                    <a:cubicBezTo>
                      <a:pt x="82" y="157"/>
                      <a:pt x="82" y="157"/>
                      <a:pt x="82" y="157"/>
                    </a:cubicBezTo>
                    <a:cubicBezTo>
                      <a:pt x="77" y="156"/>
                      <a:pt x="77" y="156"/>
                      <a:pt x="77" y="156"/>
                    </a:cubicBezTo>
                    <a:cubicBezTo>
                      <a:pt x="70" y="156"/>
                      <a:pt x="70" y="156"/>
                      <a:pt x="70" y="156"/>
                    </a:cubicBezTo>
                    <a:cubicBezTo>
                      <a:pt x="64" y="158"/>
                      <a:pt x="64" y="158"/>
                      <a:pt x="64" y="158"/>
                    </a:cubicBezTo>
                    <a:cubicBezTo>
                      <a:pt x="58" y="164"/>
                      <a:pt x="58" y="164"/>
                      <a:pt x="58" y="164"/>
                    </a:cubicBezTo>
                    <a:cubicBezTo>
                      <a:pt x="56" y="166"/>
                      <a:pt x="56" y="166"/>
                      <a:pt x="56" y="166"/>
                    </a:cubicBezTo>
                    <a:cubicBezTo>
                      <a:pt x="65" y="170"/>
                      <a:pt x="65" y="170"/>
                      <a:pt x="65" y="170"/>
                    </a:cubicBezTo>
                    <a:cubicBezTo>
                      <a:pt x="64" y="172"/>
                      <a:pt x="64" y="172"/>
                      <a:pt x="64" y="172"/>
                    </a:cubicBezTo>
                    <a:cubicBezTo>
                      <a:pt x="64" y="174"/>
                      <a:pt x="62" y="176"/>
                      <a:pt x="58" y="177"/>
                    </a:cubicBezTo>
                    <a:cubicBezTo>
                      <a:pt x="53" y="177"/>
                      <a:pt x="53" y="177"/>
                      <a:pt x="53" y="177"/>
                    </a:cubicBezTo>
                    <a:cubicBezTo>
                      <a:pt x="44" y="174"/>
                      <a:pt x="44" y="174"/>
                      <a:pt x="44" y="174"/>
                    </a:cubicBezTo>
                    <a:cubicBezTo>
                      <a:pt x="44" y="174"/>
                      <a:pt x="44" y="174"/>
                      <a:pt x="44" y="174"/>
                    </a:cubicBezTo>
                    <a:cubicBezTo>
                      <a:pt x="44" y="174"/>
                      <a:pt x="44" y="174"/>
                      <a:pt x="44" y="174"/>
                    </a:cubicBezTo>
                    <a:cubicBezTo>
                      <a:pt x="35" y="169"/>
                      <a:pt x="35" y="169"/>
                      <a:pt x="35" y="169"/>
                    </a:cubicBezTo>
                    <a:cubicBezTo>
                      <a:pt x="32" y="169"/>
                      <a:pt x="32" y="169"/>
                      <a:pt x="32" y="169"/>
                    </a:cubicBezTo>
                    <a:cubicBezTo>
                      <a:pt x="22" y="183"/>
                      <a:pt x="22" y="183"/>
                      <a:pt x="22" y="183"/>
                    </a:cubicBezTo>
                    <a:cubicBezTo>
                      <a:pt x="20" y="188"/>
                      <a:pt x="20" y="188"/>
                      <a:pt x="20" y="188"/>
                    </a:cubicBezTo>
                    <a:cubicBezTo>
                      <a:pt x="20" y="196"/>
                      <a:pt x="20" y="196"/>
                      <a:pt x="20" y="196"/>
                    </a:cubicBezTo>
                    <a:cubicBezTo>
                      <a:pt x="24" y="203"/>
                      <a:pt x="24" y="203"/>
                      <a:pt x="24" y="203"/>
                    </a:cubicBezTo>
                    <a:cubicBezTo>
                      <a:pt x="24" y="204"/>
                      <a:pt x="24" y="204"/>
                      <a:pt x="24" y="204"/>
                    </a:cubicBezTo>
                    <a:cubicBezTo>
                      <a:pt x="24" y="204"/>
                      <a:pt x="24" y="204"/>
                      <a:pt x="24" y="204"/>
                    </a:cubicBezTo>
                    <a:cubicBezTo>
                      <a:pt x="24" y="204"/>
                      <a:pt x="24" y="204"/>
                      <a:pt x="24" y="204"/>
                    </a:cubicBezTo>
                    <a:cubicBezTo>
                      <a:pt x="26" y="210"/>
                      <a:pt x="26" y="210"/>
                      <a:pt x="26" y="210"/>
                    </a:cubicBezTo>
                    <a:cubicBezTo>
                      <a:pt x="26" y="211"/>
                      <a:pt x="26" y="211"/>
                      <a:pt x="26" y="211"/>
                    </a:cubicBezTo>
                    <a:cubicBezTo>
                      <a:pt x="26" y="220"/>
                      <a:pt x="26" y="220"/>
                      <a:pt x="26" y="220"/>
                    </a:cubicBezTo>
                    <a:cubicBezTo>
                      <a:pt x="26" y="221"/>
                      <a:pt x="26" y="221"/>
                      <a:pt x="26" y="221"/>
                    </a:cubicBezTo>
                    <a:cubicBezTo>
                      <a:pt x="27" y="222"/>
                      <a:pt x="27" y="222"/>
                      <a:pt x="27" y="222"/>
                    </a:cubicBezTo>
                    <a:cubicBezTo>
                      <a:pt x="20" y="223"/>
                      <a:pt x="20" y="223"/>
                      <a:pt x="20" y="223"/>
                    </a:cubicBezTo>
                    <a:cubicBezTo>
                      <a:pt x="8" y="223"/>
                      <a:pt x="8" y="223"/>
                      <a:pt x="8" y="223"/>
                    </a:cubicBezTo>
                    <a:cubicBezTo>
                      <a:pt x="3" y="227"/>
                      <a:pt x="3" y="227"/>
                      <a:pt x="3" y="227"/>
                    </a:cubicBezTo>
                    <a:cubicBezTo>
                      <a:pt x="0" y="231"/>
                      <a:pt x="0" y="231"/>
                      <a:pt x="0" y="231"/>
                    </a:cubicBezTo>
                    <a:cubicBezTo>
                      <a:pt x="1" y="231"/>
                      <a:pt x="1" y="231"/>
                      <a:pt x="1" y="231"/>
                    </a:cubicBezTo>
                    <a:cubicBezTo>
                      <a:pt x="3" y="243"/>
                      <a:pt x="3" y="243"/>
                      <a:pt x="3" y="243"/>
                    </a:cubicBezTo>
                    <a:cubicBezTo>
                      <a:pt x="4" y="243"/>
                      <a:pt x="4" y="243"/>
                      <a:pt x="4" y="243"/>
                    </a:cubicBezTo>
                    <a:cubicBezTo>
                      <a:pt x="4" y="248"/>
                      <a:pt x="4" y="248"/>
                      <a:pt x="4" y="248"/>
                    </a:cubicBezTo>
                    <a:cubicBezTo>
                      <a:pt x="6" y="254"/>
                      <a:pt x="6" y="254"/>
                      <a:pt x="6" y="254"/>
                    </a:cubicBezTo>
                    <a:cubicBezTo>
                      <a:pt x="15" y="259"/>
                      <a:pt x="15" y="259"/>
                      <a:pt x="15" y="259"/>
                    </a:cubicBezTo>
                    <a:cubicBezTo>
                      <a:pt x="27" y="256"/>
                      <a:pt x="27" y="256"/>
                      <a:pt x="27" y="256"/>
                    </a:cubicBezTo>
                    <a:cubicBezTo>
                      <a:pt x="33" y="252"/>
                      <a:pt x="33" y="252"/>
                      <a:pt x="33" y="252"/>
                    </a:cubicBezTo>
                    <a:cubicBezTo>
                      <a:pt x="34" y="252"/>
                      <a:pt x="34" y="252"/>
                      <a:pt x="34" y="252"/>
                    </a:cubicBezTo>
                    <a:cubicBezTo>
                      <a:pt x="40" y="252"/>
                      <a:pt x="40" y="252"/>
                      <a:pt x="40" y="252"/>
                    </a:cubicBezTo>
                    <a:cubicBezTo>
                      <a:pt x="43" y="260"/>
                      <a:pt x="43" y="260"/>
                      <a:pt x="43" y="260"/>
                    </a:cubicBezTo>
                    <a:cubicBezTo>
                      <a:pt x="45" y="262"/>
                      <a:pt x="46" y="264"/>
                      <a:pt x="47" y="266"/>
                    </a:cubicBezTo>
                    <a:cubicBezTo>
                      <a:pt x="50" y="266"/>
                      <a:pt x="50" y="266"/>
                      <a:pt x="50" y="266"/>
                    </a:cubicBezTo>
                    <a:cubicBezTo>
                      <a:pt x="51" y="266"/>
                      <a:pt x="51" y="266"/>
                      <a:pt x="51" y="266"/>
                    </a:cubicBezTo>
                    <a:cubicBezTo>
                      <a:pt x="52" y="266"/>
                      <a:pt x="52" y="266"/>
                      <a:pt x="52" y="266"/>
                    </a:cubicBezTo>
                    <a:cubicBezTo>
                      <a:pt x="52" y="265"/>
                      <a:pt x="52" y="265"/>
                      <a:pt x="52" y="265"/>
                    </a:cubicBezTo>
                    <a:cubicBezTo>
                      <a:pt x="58" y="260"/>
                      <a:pt x="58" y="260"/>
                      <a:pt x="58" y="260"/>
                    </a:cubicBezTo>
                    <a:cubicBezTo>
                      <a:pt x="63" y="270"/>
                      <a:pt x="63" y="270"/>
                      <a:pt x="63" y="270"/>
                    </a:cubicBezTo>
                    <a:cubicBezTo>
                      <a:pt x="68" y="273"/>
                      <a:pt x="68" y="273"/>
                      <a:pt x="68" y="273"/>
                    </a:cubicBezTo>
                    <a:cubicBezTo>
                      <a:pt x="76" y="273"/>
                      <a:pt x="76" y="273"/>
                      <a:pt x="76" y="273"/>
                    </a:cubicBezTo>
                    <a:cubicBezTo>
                      <a:pt x="82" y="272"/>
                      <a:pt x="82" y="272"/>
                      <a:pt x="82" y="272"/>
                    </a:cubicBezTo>
                    <a:cubicBezTo>
                      <a:pt x="84" y="272"/>
                      <a:pt x="84" y="272"/>
                      <a:pt x="84" y="272"/>
                    </a:cubicBezTo>
                    <a:cubicBezTo>
                      <a:pt x="98" y="274"/>
                      <a:pt x="98" y="274"/>
                      <a:pt x="98" y="274"/>
                    </a:cubicBezTo>
                    <a:cubicBezTo>
                      <a:pt x="98" y="274"/>
                      <a:pt x="98" y="274"/>
                      <a:pt x="98" y="274"/>
                    </a:cubicBezTo>
                    <a:cubicBezTo>
                      <a:pt x="98" y="275"/>
                      <a:pt x="98" y="275"/>
                      <a:pt x="98" y="275"/>
                    </a:cubicBezTo>
                    <a:cubicBezTo>
                      <a:pt x="104" y="278"/>
                      <a:pt x="104" y="278"/>
                      <a:pt x="104" y="278"/>
                    </a:cubicBezTo>
                    <a:cubicBezTo>
                      <a:pt x="104" y="278"/>
                      <a:pt x="104" y="278"/>
                      <a:pt x="104" y="278"/>
                    </a:cubicBezTo>
                    <a:cubicBezTo>
                      <a:pt x="104" y="278"/>
                      <a:pt x="104" y="278"/>
                      <a:pt x="104" y="278"/>
                    </a:cubicBezTo>
                    <a:cubicBezTo>
                      <a:pt x="104" y="279"/>
                      <a:pt x="104" y="279"/>
                      <a:pt x="104" y="279"/>
                    </a:cubicBezTo>
                    <a:cubicBezTo>
                      <a:pt x="110" y="283"/>
                      <a:pt x="110" y="283"/>
                      <a:pt x="110" y="283"/>
                    </a:cubicBezTo>
                    <a:cubicBezTo>
                      <a:pt x="110" y="283"/>
                      <a:pt x="110" y="283"/>
                      <a:pt x="110" y="283"/>
                    </a:cubicBezTo>
                    <a:cubicBezTo>
                      <a:pt x="113" y="287"/>
                      <a:pt x="113" y="287"/>
                      <a:pt x="113" y="287"/>
                    </a:cubicBezTo>
                    <a:cubicBezTo>
                      <a:pt x="117" y="289"/>
                      <a:pt x="117" y="289"/>
                      <a:pt x="117" y="289"/>
                    </a:cubicBezTo>
                    <a:cubicBezTo>
                      <a:pt x="124" y="288"/>
                      <a:pt x="124" y="288"/>
                      <a:pt x="124" y="288"/>
                    </a:cubicBezTo>
                    <a:cubicBezTo>
                      <a:pt x="124" y="280"/>
                      <a:pt x="124" y="280"/>
                      <a:pt x="124" y="280"/>
                    </a:cubicBezTo>
                    <a:cubicBezTo>
                      <a:pt x="120" y="274"/>
                      <a:pt x="120" y="274"/>
                      <a:pt x="120" y="274"/>
                    </a:cubicBezTo>
                    <a:cubicBezTo>
                      <a:pt x="120" y="274"/>
                      <a:pt x="120" y="274"/>
                      <a:pt x="120" y="274"/>
                    </a:cubicBezTo>
                    <a:cubicBezTo>
                      <a:pt x="120" y="274"/>
                      <a:pt x="120" y="274"/>
                      <a:pt x="120" y="274"/>
                    </a:cubicBezTo>
                    <a:cubicBezTo>
                      <a:pt x="118" y="263"/>
                      <a:pt x="118" y="263"/>
                      <a:pt x="118" y="263"/>
                    </a:cubicBezTo>
                    <a:cubicBezTo>
                      <a:pt x="123" y="258"/>
                      <a:pt x="123" y="258"/>
                      <a:pt x="123" y="258"/>
                    </a:cubicBezTo>
                    <a:cubicBezTo>
                      <a:pt x="124" y="257"/>
                      <a:pt x="124" y="257"/>
                      <a:pt x="124" y="257"/>
                    </a:cubicBezTo>
                    <a:cubicBezTo>
                      <a:pt x="124" y="257"/>
                      <a:pt x="124" y="257"/>
                      <a:pt x="124" y="257"/>
                    </a:cubicBezTo>
                    <a:cubicBezTo>
                      <a:pt x="129" y="256"/>
                      <a:pt x="129" y="256"/>
                      <a:pt x="129" y="256"/>
                    </a:cubicBezTo>
                    <a:cubicBezTo>
                      <a:pt x="134" y="256"/>
                      <a:pt x="134" y="256"/>
                      <a:pt x="134" y="256"/>
                    </a:cubicBezTo>
                    <a:cubicBezTo>
                      <a:pt x="136" y="254"/>
                      <a:pt x="136" y="254"/>
                      <a:pt x="136" y="254"/>
                    </a:cubicBezTo>
                    <a:cubicBezTo>
                      <a:pt x="132" y="250"/>
                      <a:pt x="132" y="250"/>
                      <a:pt x="132" y="250"/>
                    </a:cubicBezTo>
                    <a:cubicBezTo>
                      <a:pt x="121" y="242"/>
                      <a:pt x="121" y="242"/>
                      <a:pt x="121" y="242"/>
                    </a:cubicBezTo>
                    <a:cubicBezTo>
                      <a:pt x="118" y="238"/>
                      <a:pt x="118" y="238"/>
                      <a:pt x="118" y="238"/>
                    </a:cubicBezTo>
                    <a:cubicBezTo>
                      <a:pt x="118" y="238"/>
                      <a:pt x="118" y="238"/>
                      <a:pt x="118" y="238"/>
                    </a:cubicBezTo>
                    <a:cubicBezTo>
                      <a:pt x="117" y="237"/>
                      <a:pt x="117" y="237"/>
                      <a:pt x="117" y="237"/>
                    </a:cubicBezTo>
                    <a:cubicBezTo>
                      <a:pt x="118" y="236"/>
                      <a:pt x="118" y="236"/>
                      <a:pt x="118" y="236"/>
                    </a:cubicBezTo>
                    <a:cubicBezTo>
                      <a:pt x="121" y="230"/>
                      <a:pt x="121" y="230"/>
                      <a:pt x="121" y="230"/>
                    </a:cubicBezTo>
                    <a:cubicBezTo>
                      <a:pt x="122" y="231"/>
                      <a:pt x="122" y="231"/>
                      <a:pt x="122" y="231"/>
                    </a:cubicBezTo>
                    <a:cubicBezTo>
                      <a:pt x="130" y="233"/>
                      <a:pt x="130" y="233"/>
                      <a:pt x="130" y="233"/>
                    </a:cubicBezTo>
                    <a:cubicBezTo>
                      <a:pt x="151" y="232"/>
                      <a:pt x="151" y="232"/>
                      <a:pt x="151" y="232"/>
                    </a:cubicBezTo>
                    <a:cubicBezTo>
                      <a:pt x="151" y="233"/>
                      <a:pt x="151" y="233"/>
                      <a:pt x="151" y="233"/>
                    </a:cubicBezTo>
                    <a:cubicBezTo>
                      <a:pt x="152" y="233"/>
                      <a:pt x="152" y="233"/>
                      <a:pt x="152" y="233"/>
                    </a:cubicBezTo>
                    <a:cubicBezTo>
                      <a:pt x="158" y="235"/>
                      <a:pt x="158" y="235"/>
                      <a:pt x="158" y="235"/>
                    </a:cubicBezTo>
                    <a:cubicBezTo>
                      <a:pt x="162" y="231"/>
                      <a:pt x="162" y="231"/>
                      <a:pt x="162" y="231"/>
                    </a:cubicBezTo>
                    <a:cubicBezTo>
                      <a:pt x="160" y="219"/>
                      <a:pt x="160" y="219"/>
                      <a:pt x="160" y="219"/>
                    </a:cubicBezTo>
                    <a:cubicBezTo>
                      <a:pt x="152" y="214"/>
                      <a:pt x="152" y="214"/>
                      <a:pt x="152" y="214"/>
                    </a:cubicBezTo>
                    <a:cubicBezTo>
                      <a:pt x="146" y="210"/>
                      <a:pt x="144" y="202"/>
                      <a:pt x="145" y="187"/>
                    </a:cubicBezTo>
                    <a:cubicBezTo>
                      <a:pt x="138" y="184"/>
                      <a:pt x="138" y="184"/>
                      <a:pt x="138" y="184"/>
                    </a:cubicBezTo>
                    <a:cubicBezTo>
                      <a:pt x="138" y="184"/>
                      <a:pt x="138" y="184"/>
                      <a:pt x="138" y="184"/>
                    </a:cubicBezTo>
                    <a:cubicBezTo>
                      <a:pt x="137" y="184"/>
                      <a:pt x="137" y="184"/>
                      <a:pt x="137" y="184"/>
                    </a:cubicBezTo>
                    <a:cubicBezTo>
                      <a:pt x="137" y="183"/>
                      <a:pt x="137" y="183"/>
                      <a:pt x="137" y="183"/>
                    </a:cubicBezTo>
                    <a:cubicBezTo>
                      <a:pt x="137" y="182"/>
                      <a:pt x="137" y="182"/>
                      <a:pt x="137" y="182"/>
                    </a:cubicBezTo>
                    <a:cubicBezTo>
                      <a:pt x="136" y="172"/>
                      <a:pt x="136" y="172"/>
                      <a:pt x="136" y="172"/>
                    </a:cubicBezTo>
                    <a:cubicBezTo>
                      <a:pt x="144" y="131"/>
                      <a:pt x="144" y="131"/>
                      <a:pt x="144" y="131"/>
                    </a:cubicBezTo>
                    <a:cubicBezTo>
                      <a:pt x="141" y="119"/>
                      <a:pt x="139" y="111"/>
                      <a:pt x="139" y="107"/>
                    </a:cubicBezTo>
                    <a:cubicBezTo>
                      <a:pt x="138" y="95"/>
                      <a:pt x="138" y="95"/>
                      <a:pt x="138" y="95"/>
                    </a:cubicBezTo>
                    <a:cubicBezTo>
                      <a:pt x="139" y="82"/>
                      <a:pt x="139" y="82"/>
                      <a:pt x="139" y="82"/>
                    </a:cubicBezTo>
                    <a:cubicBezTo>
                      <a:pt x="139" y="81"/>
                      <a:pt x="139" y="81"/>
                      <a:pt x="139" y="81"/>
                    </a:cubicBezTo>
                    <a:cubicBezTo>
                      <a:pt x="140" y="80"/>
                      <a:pt x="140" y="80"/>
                      <a:pt x="140" y="80"/>
                    </a:cubicBezTo>
                    <a:cubicBezTo>
                      <a:pt x="140" y="80"/>
                      <a:pt x="140" y="80"/>
                      <a:pt x="140" y="80"/>
                    </a:cubicBezTo>
                    <a:cubicBezTo>
                      <a:pt x="148" y="74"/>
                      <a:pt x="148" y="74"/>
                      <a:pt x="148" y="74"/>
                    </a:cubicBezTo>
                    <a:cubicBezTo>
                      <a:pt x="148" y="68"/>
                      <a:pt x="148" y="68"/>
                      <a:pt x="148" y="68"/>
                    </a:cubicBezTo>
                    <a:cubicBezTo>
                      <a:pt x="148" y="66"/>
                      <a:pt x="147" y="64"/>
                      <a:pt x="145" y="61"/>
                    </a:cubicBezTo>
                    <a:cubicBezTo>
                      <a:pt x="140" y="55"/>
                      <a:pt x="140" y="55"/>
                      <a:pt x="140" y="55"/>
                    </a:cubicBezTo>
                    <a:cubicBezTo>
                      <a:pt x="139" y="55"/>
                      <a:pt x="139" y="55"/>
                      <a:pt x="139" y="55"/>
                    </a:cubicBezTo>
                    <a:cubicBezTo>
                      <a:pt x="139" y="54"/>
                      <a:pt x="139" y="54"/>
                      <a:pt x="139" y="54"/>
                    </a:cubicBezTo>
                    <a:cubicBezTo>
                      <a:pt x="138" y="44"/>
                      <a:pt x="138" y="44"/>
                      <a:pt x="138" y="44"/>
                    </a:cubicBezTo>
                    <a:cubicBezTo>
                      <a:pt x="138" y="44"/>
                      <a:pt x="138" y="44"/>
                      <a:pt x="138" y="44"/>
                    </a:cubicBezTo>
                    <a:cubicBezTo>
                      <a:pt x="138" y="44"/>
                      <a:pt x="138" y="44"/>
                      <a:pt x="138" y="44"/>
                    </a:cubicBezTo>
                    <a:cubicBezTo>
                      <a:pt x="138" y="43"/>
                      <a:pt x="138" y="43"/>
                      <a:pt x="138" y="43"/>
                    </a:cubicBezTo>
                    <a:cubicBezTo>
                      <a:pt x="138" y="43"/>
                      <a:pt x="138" y="43"/>
                      <a:pt x="138" y="43"/>
                    </a:cubicBezTo>
                    <a:cubicBezTo>
                      <a:pt x="149" y="30"/>
                      <a:pt x="149" y="30"/>
                      <a:pt x="149" y="30"/>
                    </a:cubicBezTo>
                    <a:cubicBezTo>
                      <a:pt x="149" y="24"/>
                      <a:pt x="149" y="24"/>
                      <a:pt x="149" y="24"/>
                    </a:cubicBezTo>
                    <a:cubicBezTo>
                      <a:pt x="146" y="18"/>
                      <a:pt x="146" y="18"/>
                      <a:pt x="146" y="18"/>
                    </a:cubicBezTo>
                    <a:cubicBezTo>
                      <a:pt x="146" y="18"/>
                      <a:pt x="146" y="18"/>
                      <a:pt x="146" y="18"/>
                    </a:cubicBezTo>
                    <a:cubicBezTo>
                      <a:pt x="145" y="17"/>
                      <a:pt x="145" y="17"/>
                      <a:pt x="145" y="17"/>
                    </a:cubicBezTo>
                    <a:cubicBezTo>
                      <a:pt x="150" y="10"/>
                      <a:pt x="150" y="10"/>
                      <a:pt x="150" y="10"/>
                    </a:cubicBezTo>
                    <a:cubicBezTo>
                      <a:pt x="150" y="10"/>
                      <a:pt x="150" y="10"/>
                      <a:pt x="150" y="10"/>
                    </a:cubicBezTo>
                    <a:cubicBezTo>
                      <a:pt x="151" y="10"/>
                      <a:pt x="151" y="10"/>
                      <a:pt x="151" y="10"/>
                    </a:cubicBezTo>
                    <a:cubicBezTo>
                      <a:pt x="156" y="6"/>
                      <a:pt x="156" y="6"/>
                      <a:pt x="156" y="6"/>
                    </a:cubicBezTo>
                    <a:cubicBezTo>
                      <a:pt x="156" y="0"/>
                      <a:pt x="156" y="0"/>
                      <a:pt x="156" y="0"/>
                    </a:cubicBezTo>
                    <a:cubicBezTo>
                      <a:pt x="153" y="0"/>
                      <a:pt x="153" y="0"/>
                      <a:pt x="153" y="0"/>
                    </a:cubicBezTo>
                    <a:cubicBezTo>
                      <a:pt x="148" y="0"/>
                      <a:pt x="148" y="0"/>
                      <a:pt x="148" y="0"/>
                    </a:cubicBezTo>
                    <a:cubicBezTo>
                      <a:pt x="146" y="9"/>
                      <a:pt x="146" y="9"/>
                      <a:pt x="146" y="9"/>
                    </a:cubicBezTo>
                    <a:cubicBezTo>
                      <a:pt x="145" y="9"/>
                      <a:pt x="145" y="9"/>
                      <a:pt x="145" y="9"/>
                    </a:cubicBezTo>
                    <a:cubicBezTo>
                      <a:pt x="134" y="5"/>
                      <a:pt x="134" y="5"/>
                      <a:pt x="134" y="5"/>
                    </a:cubicBezTo>
                    <a:cubicBezTo>
                      <a:pt x="128" y="4"/>
                      <a:pt x="128" y="4"/>
                      <a:pt x="128" y="4"/>
                    </a:cubicBezTo>
                    <a:cubicBezTo>
                      <a:pt x="130" y="14"/>
                      <a:pt x="130" y="14"/>
                      <a:pt x="130" y="14"/>
                    </a:cubicBezTo>
                    <a:cubicBezTo>
                      <a:pt x="122" y="16"/>
                      <a:pt x="122" y="16"/>
                      <a:pt x="122" y="16"/>
                    </a:cubicBezTo>
                    <a:cubicBezTo>
                      <a:pt x="109" y="23"/>
                      <a:pt x="109" y="23"/>
                      <a:pt x="109" y="23"/>
                    </a:cubicBezTo>
                    <a:cubicBezTo>
                      <a:pt x="105" y="28"/>
                      <a:pt x="105" y="28"/>
                      <a:pt x="105" y="28"/>
                    </a:cubicBezTo>
                    <a:cubicBezTo>
                      <a:pt x="105" y="28"/>
                      <a:pt x="105" y="28"/>
                      <a:pt x="105" y="28"/>
                    </a:cubicBezTo>
                    <a:cubicBezTo>
                      <a:pt x="105" y="29"/>
                      <a:pt x="105" y="29"/>
                      <a:pt x="105" y="29"/>
                    </a:cubicBezTo>
                    <a:cubicBezTo>
                      <a:pt x="104" y="29"/>
                      <a:pt x="104" y="29"/>
                      <a:pt x="104" y="29"/>
                    </a:cubicBezTo>
                    <a:cubicBezTo>
                      <a:pt x="98" y="35"/>
                      <a:pt x="98" y="35"/>
                      <a:pt x="98" y="35"/>
                    </a:cubicBezTo>
                    <a:cubicBezTo>
                      <a:pt x="96" y="44"/>
                      <a:pt x="96" y="44"/>
                      <a:pt x="96" y="44"/>
                    </a:cubicBezTo>
                    <a:cubicBezTo>
                      <a:pt x="96" y="45"/>
                      <a:pt x="96" y="45"/>
                      <a:pt x="96" y="45"/>
                    </a:cubicBezTo>
                    <a:cubicBezTo>
                      <a:pt x="93" y="59"/>
                      <a:pt x="93" y="59"/>
                      <a:pt x="93" y="59"/>
                    </a:cubicBezTo>
                    <a:cubicBezTo>
                      <a:pt x="93" y="59"/>
                      <a:pt x="93" y="59"/>
                      <a:pt x="93" y="59"/>
                    </a:cubicBezTo>
                    <a:cubicBezTo>
                      <a:pt x="92" y="65"/>
                      <a:pt x="92" y="65"/>
                      <a:pt x="92" y="65"/>
                    </a:cubicBezTo>
                    <a:cubicBezTo>
                      <a:pt x="92" y="66"/>
                      <a:pt x="92" y="66"/>
                      <a:pt x="92" y="66"/>
                    </a:cubicBezTo>
                    <a:cubicBezTo>
                      <a:pt x="92" y="66"/>
                      <a:pt x="92" y="66"/>
                      <a:pt x="92" y="66"/>
                    </a:cubicBezTo>
                    <a:cubicBezTo>
                      <a:pt x="91" y="66"/>
                      <a:pt x="91" y="66"/>
                      <a:pt x="91" y="66"/>
                    </a:cubicBezTo>
                    <a:cubicBezTo>
                      <a:pt x="87" y="72"/>
                      <a:pt x="87" y="72"/>
                      <a:pt x="87" y="72"/>
                    </a:cubicBezTo>
                    <a:cubicBezTo>
                      <a:pt x="86" y="72"/>
                      <a:pt x="86" y="72"/>
                      <a:pt x="86" y="72"/>
                    </a:cubicBezTo>
                    <a:cubicBezTo>
                      <a:pt x="86" y="72"/>
                      <a:pt x="86" y="72"/>
                      <a:pt x="86" y="72"/>
                    </a:cubicBezTo>
                    <a:cubicBezTo>
                      <a:pt x="86" y="73"/>
                      <a:pt x="86" y="73"/>
                      <a:pt x="86" y="73"/>
                    </a:cubicBezTo>
                    <a:cubicBezTo>
                      <a:pt x="86" y="73"/>
                      <a:pt x="86" y="73"/>
                      <a:pt x="86" y="73"/>
                    </a:cubicBezTo>
                    <a:cubicBezTo>
                      <a:pt x="76" y="74"/>
                      <a:pt x="76" y="74"/>
                      <a:pt x="76" y="74"/>
                    </a:cubicBezTo>
                    <a:cubicBezTo>
                      <a:pt x="76" y="74"/>
                      <a:pt x="76" y="74"/>
                      <a:pt x="76" y="74"/>
                    </a:cubicBezTo>
                    <a:cubicBezTo>
                      <a:pt x="76" y="74"/>
                      <a:pt x="76" y="74"/>
                      <a:pt x="76" y="74"/>
                    </a:cubicBezTo>
                    <a:cubicBezTo>
                      <a:pt x="76" y="74"/>
                      <a:pt x="76" y="74"/>
                      <a:pt x="76" y="74"/>
                    </a:cubicBezTo>
                    <a:cubicBezTo>
                      <a:pt x="76" y="74"/>
                      <a:pt x="76" y="74"/>
                      <a:pt x="76" y="74"/>
                    </a:cubicBezTo>
                    <a:cubicBezTo>
                      <a:pt x="61" y="69"/>
                      <a:pt x="61" y="69"/>
                      <a:pt x="61" y="69"/>
                    </a:cubicBezTo>
                    <a:cubicBezTo>
                      <a:pt x="61" y="69"/>
                      <a:pt x="61" y="69"/>
                      <a:pt x="61" y="69"/>
                    </a:cubicBezTo>
                    <a:lnTo>
                      <a:pt x="54"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íSḻiḍè"/>
              <p:cNvSpPr/>
              <p:nvPr/>
            </p:nvSpPr>
            <p:spPr bwMode="auto">
              <a:xfrm>
                <a:off x="3447" y="1749"/>
                <a:ext cx="256" cy="561"/>
              </a:xfrm>
              <a:custGeom>
                <a:avLst/>
                <a:gdLst>
                  <a:gd name="T0" fmla="*/ 100 w 108"/>
                  <a:gd name="T1" fmla="*/ 4 h 237"/>
                  <a:gd name="T2" fmla="*/ 94 w 108"/>
                  <a:gd name="T3" fmla="*/ 6 h 237"/>
                  <a:gd name="T4" fmla="*/ 88 w 108"/>
                  <a:gd name="T5" fmla="*/ 12 h 237"/>
                  <a:gd name="T6" fmla="*/ 87 w 108"/>
                  <a:gd name="T7" fmla="*/ 12 h 237"/>
                  <a:gd name="T8" fmla="*/ 68 w 108"/>
                  <a:gd name="T9" fmla="*/ 14 h 237"/>
                  <a:gd name="T10" fmla="*/ 61 w 108"/>
                  <a:gd name="T11" fmla="*/ 20 h 237"/>
                  <a:gd name="T12" fmla="*/ 56 w 108"/>
                  <a:gd name="T13" fmla="*/ 24 h 237"/>
                  <a:gd name="T14" fmla="*/ 46 w 108"/>
                  <a:gd name="T15" fmla="*/ 24 h 237"/>
                  <a:gd name="T16" fmla="*/ 42 w 108"/>
                  <a:gd name="T17" fmla="*/ 38 h 237"/>
                  <a:gd name="T18" fmla="*/ 41 w 108"/>
                  <a:gd name="T19" fmla="*/ 38 h 237"/>
                  <a:gd name="T20" fmla="*/ 33 w 108"/>
                  <a:gd name="T21" fmla="*/ 46 h 237"/>
                  <a:gd name="T22" fmla="*/ 21 w 108"/>
                  <a:gd name="T23" fmla="*/ 60 h 237"/>
                  <a:gd name="T24" fmla="*/ 14 w 108"/>
                  <a:gd name="T25" fmla="*/ 68 h 237"/>
                  <a:gd name="T26" fmla="*/ 13 w 108"/>
                  <a:gd name="T27" fmla="*/ 77 h 237"/>
                  <a:gd name="T28" fmla="*/ 13 w 108"/>
                  <a:gd name="T29" fmla="*/ 85 h 237"/>
                  <a:gd name="T30" fmla="*/ 8 w 108"/>
                  <a:gd name="T31" fmla="*/ 92 h 237"/>
                  <a:gd name="T32" fmla="*/ 8 w 108"/>
                  <a:gd name="T33" fmla="*/ 112 h 237"/>
                  <a:gd name="T34" fmla="*/ 12 w 108"/>
                  <a:gd name="T35" fmla="*/ 122 h 237"/>
                  <a:gd name="T36" fmla="*/ 11 w 108"/>
                  <a:gd name="T37" fmla="*/ 132 h 237"/>
                  <a:gd name="T38" fmla="*/ 3 w 108"/>
                  <a:gd name="T39" fmla="*/ 162 h 237"/>
                  <a:gd name="T40" fmla="*/ 9 w 108"/>
                  <a:gd name="T41" fmla="*/ 186 h 237"/>
                  <a:gd name="T42" fmla="*/ 7 w 108"/>
                  <a:gd name="T43" fmla="*/ 237 h 237"/>
                  <a:gd name="T44" fmla="*/ 17 w 108"/>
                  <a:gd name="T45" fmla="*/ 228 h 237"/>
                  <a:gd name="T46" fmla="*/ 56 w 108"/>
                  <a:gd name="T47" fmla="*/ 208 h 237"/>
                  <a:gd name="T48" fmla="*/ 75 w 108"/>
                  <a:gd name="T49" fmla="*/ 210 h 237"/>
                  <a:gd name="T50" fmla="*/ 91 w 108"/>
                  <a:gd name="T51" fmla="*/ 196 h 237"/>
                  <a:gd name="T52" fmla="*/ 95 w 108"/>
                  <a:gd name="T53" fmla="*/ 186 h 237"/>
                  <a:gd name="T54" fmla="*/ 95 w 108"/>
                  <a:gd name="T55" fmla="*/ 184 h 237"/>
                  <a:gd name="T56" fmla="*/ 97 w 108"/>
                  <a:gd name="T57" fmla="*/ 170 h 237"/>
                  <a:gd name="T58" fmla="*/ 98 w 108"/>
                  <a:gd name="T59" fmla="*/ 162 h 237"/>
                  <a:gd name="T60" fmla="*/ 95 w 108"/>
                  <a:gd name="T61" fmla="*/ 140 h 237"/>
                  <a:gd name="T62" fmla="*/ 96 w 108"/>
                  <a:gd name="T63" fmla="*/ 134 h 237"/>
                  <a:gd name="T64" fmla="*/ 108 w 108"/>
                  <a:gd name="T65" fmla="*/ 108 h 237"/>
                  <a:gd name="T66" fmla="*/ 91 w 108"/>
                  <a:gd name="T67" fmla="*/ 92 h 237"/>
                  <a:gd name="T68" fmla="*/ 88 w 108"/>
                  <a:gd name="T69" fmla="*/ 85 h 237"/>
                  <a:gd name="T70" fmla="*/ 90 w 108"/>
                  <a:gd name="T71" fmla="*/ 73 h 237"/>
                  <a:gd name="T72" fmla="*/ 92 w 108"/>
                  <a:gd name="T73" fmla="*/ 65 h 237"/>
                  <a:gd name="T74" fmla="*/ 104 w 108"/>
                  <a:gd name="T75" fmla="*/ 56 h 237"/>
                  <a:gd name="T76" fmla="*/ 107 w 108"/>
                  <a:gd name="T77" fmla="*/ 33 h 237"/>
                  <a:gd name="T78" fmla="*/ 100 w 108"/>
                  <a:gd name="T79" fmla="*/ 32 h 237"/>
                  <a:gd name="T80" fmla="*/ 91 w 108"/>
                  <a:gd name="T81" fmla="*/ 26 h 237"/>
                  <a:gd name="T82" fmla="*/ 90 w 108"/>
                  <a:gd name="T83" fmla="*/ 1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8" h="237">
                    <a:moveTo>
                      <a:pt x="101" y="12"/>
                    </a:moveTo>
                    <a:cubicBezTo>
                      <a:pt x="102" y="10"/>
                      <a:pt x="102" y="10"/>
                      <a:pt x="102" y="10"/>
                    </a:cubicBezTo>
                    <a:cubicBezTo>
                      <a:pt x="100" y="4"/>
                      <a:pt x="100" y="4"/>
                      <a:pt x="100" y="4"/>
                    </a:cubicBezTo>
                    <a:cubicBezTo>
                      <a:pt x="97" y="0"/>
                      <a:pt x="97" y="0"/>
                      <a:pt x="97" y="0"/>
                    </a:cubicBezTo>
                    <a:cubicBezTo>
                      <a:pt x="94" y="6"/>
                      <a:pt x="94" y="6"/>
                      <a:pt x="94" y="6"/>
                    </a:cubicBezTo>
                    <a:cubicBezTo>
                      <a:pt x="94" y="6"/>
                      <a:pt x="94" y="6"/>
                      <a:pt x="94" y="6"/>
                    </a:cubicBezTo>
                    <a:cubicBezTo>
                      <a:pt x="94" y="6"/>
                      <a:pt x="94" y="6"/>
                      <a:pt x="94" y="6"/>
                    </a:cubicBezTo>
                    <a:cubicBezTo>
                      <a:pt x="94" y="6"/>
                      <a:pt x="94" y="6"/>
                      <a:pt x="94" y="6"/>
                    </a:cubicBezTo>
                    <a:cubicBezTo>
                      <a:pt x="88" y="12"/>
                      <a:pt x="88" y="12"/>
                      <a:pt x="88" y="12"/>
                    </a:cubicBezTo>
                    <a:cubicBezTo>
                      <a:pt x="88" y="12"/>
                      <a:pt x="88" y="12"/>
                      <a:pt x="88" y="12"/>
                    </a:cubicBezTo>
                    <a:cubicBezTo>
                      <a:pt x="88" y="12"/>
                      <a:pt x="88" y="12"/>
                      <a:pt x="88" y="12"/>
                    </a:cubicBezTo>
                    <a:cubicBezTo>
                      <a:pt x="87" y="12"/>
                      <a:pt x="87" y="12"/>
                      <a:pt x="87" y="12"/>
                    </a:cubicBezTo>
                    <a:cubicBezTo>
                      <a:pt x="78" y="15"/>
                      <a:pt x="78" y="15"/>
                      <a:pt x="78" y="15"/>
                    </a:cubicBezTo>
                    <a:cubicBezTo>
                      <a:pt x="77" y="15"/>
                      <a:pt x="77" y="15"/>
                      <a:pt x="77" y="15"/>
                    </a:cubicBezTo>
                    <a:cubicBezTo>
                      <a:pt x="68" y="14"/>
                      <a:pt x="68" y="14"/>
                      <a:pt x="68" y="14"/>
                    </a:cubicBezTo>
                    <a:cubicBezTo>
                      <a:pt x="62" y="15"/>
                      <a:pt x="62" y="15"/>
                      <a:pt x="62" y="15"/>
                    </a:cubicBezTo>
                    <a:cubicBezTo>
                      <a:pt x="61" y="20"/>
                      <a:pt x="61" y="20"/>
                      <a:pt x="61" y="20"/>
                    </a:cubicBezTo>
                    <a:cubicBezTo>
                      <a:pt x="61" y="20"/>
                      <a:pt x="61" y="20"/>
                      <a:pt x="61" y="20"/>
                    </a:cubicBezTo>
                    <a:cubicBezTo>
                      <a:pt x="61" y="20"/>
                      <a:pt x="61" y="20"/>
                      <a:pt x="61" y="20"/>
                    </a:cubicBezTo>
                    <a:cubicBezTo>
                      <a:pt x="56" y="23"/>
                      <a:pt x="56" y="23"/>
                      <a:pt x="56" y="23"/>
                    </a:cubicBezTo>
                    <a:cubicBezTo>
                      <a:pt x="56" y="24"/>
                      <a:pt x="56" y="24"/>
                      <a:pt x="56" y="24"/>
                    </a:cubicBezTo>
                    <a:cubicBezTo>
                      <a:pt x="55" y="24"/>
                      <a:pt x="55" y="24"/>
                      <a:pt x="55" y="24"/>
                    </a:cubicBezTo>
                    <a:cubicBezTo>
                      <a:pt x="47" y="23"/>
                      <a:pt x="47" y="23"/>
                      <a:pt x="47" y="23"/>
                    </a:cubicBezTo>
                    <a:cubicBezTo>
                      <a:pt x="46" y="24"/>
                      <a:pt x="46" y="24"/>
                      <a:pt x="46" y="24"/>
                    </a:cubicBezTo>
                    <a:cubicBezTo>
                      <a:pt x="46" y="32"/>
                      <a:pt x="46" y="32"/>
                      <a:pt x="46" y="32"/>
                    </a:cubicBezTo>
                    <a:cubicBezTo>
                      <a:pt x="46" y="32"/>
                      <a:pt x="46" y="32"/>
                      <a:pt x="46" y="32"/>
                    </a:cubicBezTo>
                    <a:cubicBezTo>
                      <a:pt x="42" y="38"/>
                      <a:pt x="42" y="38"/>
                      <a:pt x="42" y="38"/>
                    </a:cubicBezTo>
                    <a:cubicBezTo>
                      <a:pt x="42" y="38"/>
                      <a:pt x="42" y="38"/>
                      <a:pt x="42" y="38"/>
                    </a:cubicBezTo>
                    <a:cubicBezTo>
                      <a:pt x="42" y="38"/>
                      <a:pt x="42" y="38"/>
                      <a:pt x="42" y="38"/>
                    </a:cubicBezTo>
                    <a:cubicBezTo>
                      <a:pt x="41" y="38"/>
                      <a:pt x="41" y="38"/>
                      <a:pt x="41" y="38"/>
                    </a:cubicBezTo>
                    <a:cubicBezTo>
                      <a:pt x="34" y="46"/>
                      <a:pt x="34" y="46"/>
                      <a:pt x="34" y="46"/>
                    </a:cubicBezTo>
                    <a:cubicBezTo>
                      <a:pt x="33" y="46"/>
                      <a:pt x="33" y="46"/>
                      <a:pt x="33" y="46"/>
                    </a:cubicBezTo>
                    <a:cubicBezTo>
                      <a:pt x="33" y="46"/>
                      <a:pt x="33" y="46"/>
                      <a:pt x="33" y="46"/>
                    </a:cubicBezTo>
                    <a:cubicBezTo>
                      <a:pt x="25" y="48"/>
                      <a:pt x="25" y="48"/>
                      <a:pt x="25" y="48"/>
                    </a:cubicBezTo>
                    <a:cubicBezTo>
                      <a:pt x="20" y="53"/>
                      <a:pt x="20" y="53"/>
                      <a:pt x="20" y="53"/>
                    </a:cubicBezTo>
                    <a:cubicBezTo>
                      <a:pt x="21" y="60"/>
                      <a:pt x="21" y="60"/>
                      <a:pt x="21" y="60"/>
                    </a:cubicBezTo>
                    <a:cubicBezTo>
                      <a:pt x="21" y="62"/>
                      <a:pt x="21" y="62"/>
                      <a:pt x="21" y="62"/>
                    </a:cubicBezTo>
                    <a:cubicBezTo>
                      <a:pt x="20" y="62"/>
                      <a:pt x="20" y="62"/>
                      <a:pt x="20" y="62"/>
                    </a:cubicBezTo>
                    <a:cubicBezTo>
                      <a:pt x="14" y="68"/>
                      <a:pt x="14" y="68"/>
                      <a:pt x="14" y="68"/>
                    </a:cubicBezTo>
                    <a:cubicBezTo>
                      <a:pt x="10" y="72"/>
                      <a:pt x="10" y="72"/>
                      <a:pt x="10" y="72"/>
                    </a:cubicBezTo>
                    <a:cubicBezTo>
                      <a:pt x="13" y="77"/>
                      <a:pt x="13" y="77"/>
                      <a:pt x="13" y="77"/>
                    </a:cubicBezTo>
                    <a:cubicBezTo>
                      <a:pt x="13" y="77"/>
                      <a:pt x="13" y="77"/>
                      <a:pt x="13" y="77"/>
                    </a:cubicBezTo>
                    <a:cubicBezTo>
                      <a:pt x="13" y="78"/>
                      <a:pt x="13" y="78"/>
                      <a:pt x="13" y="78"/>
                    </a:cubicBezTo>
                    <a:cubicBezTo>
                      <a:pt x="13" y="85"/>
                      <a:pt x="13" y="85"/>
                      <a:pt x="13" y="85"/>
                    </a:cubicBezTo>
                    <a:cubicBezTo>
                      <a:pt x="13" y="85"/>
                      <a:pt x="13" y="85"/>
                      <a:pt x="13" y="85"/>
                    </a:cubicBezTo>
                    <a:cubicBezTo>
                      <a:pt x="13" y="86"/>
                      <a:pt x="13" y="86"/>
                      <a:pt x="13" y="86"/>
                    </a:cubicBezTo>
                    <a:cubicBezTo>
                      <a:pt x="8" y="92"/>
                      <a:pt x="8" y="92"/>
                      <a:pt x="8" y="92"/>
                    </a:cubicBezTo>
                    <a:cubicBezTo>
                      <a:pt x="8" y="92"/>
                      <a:pt x="8" y="92"/>
                      <a:pt x="8" y="92"/>
                    </a:cubicBezTo>
                    <a:cubicBezTo>
                      <a:pt x="2" y="99"/>
                      <a:pt x="2" y="99"/>
                      <a:pt x="2" y="99"/>
                    </a:cubicBezTo>
                    <a:cubicBezTo>
                      <a:pt x="3" y="107"/>
                      <a:pt x="3" y="107"/>
                      <a:pt x="3" y="107"/>
                    </a:cubicBezTo>
                    <a:cubicBezTo>
                      <a:pt x="8" y="112"/>
                      <a:pt x="8" y="112"/>
                      <a:pt x="8" y="112"/>
                    </a:cubicBezTo>
                    <a:cubicBezTo>
                      <a:pt x="8" y="112"/>
                      <a:pt x="8" y="112"/>
                      <a:pt x="8" y="112"/>
                    </a:cubicBezTo>
                    <a:cubicBezTo>
                      <a:pt x="8" y="112"/>
                      <a:pt x="8" y="112"/>
                      <a:pt x="8" y="112"/>
                    </a:cubicBezTo>
                    <a:cubicBezTo>
                      <a:pt x="11" y="116"/>
                      <a:pt x="12" y="120"/>
                      <a:pt x="12" y="122"/>
                    </a:cubicBezTo>
                    <a:cubicBezTo>
                      <a:pt x="12" y="131"/>
                      <a:pt x="12" y="131"/>
                      <a:pt x="12" y="131"/>
                    </a:cubicBezTo>
                    <a:cubicBezTo>
                      <a:pt x="12" y="131"/>
                      <a:pt x="12" y="131"/>
                      <a:pt x="12" y="131"/>
                    </a:cubicBezTo>
                    <a:cubicBezTo>
                      <a:pt x="11" y="132"/>
                      <a:pt x="11" y="132"/>
                      <a:pt x="11" y="132"/>
                    </a:cubicBezTo>
                    <a:cubicBezTo>
                      <a:pt x="3" y="138"/>
                      <a:pt x="3" y="138"/>
                      <a:pt x="3" y="138"/>
                    </a:cubicBezTo>
                    <a:cubicBezTo>
                      <a:pt x="2" y="150"/>
                      <a:pt x="2" y="150"/>
                      <a:pt x="2" y="150"/>
                    </a:cubicBezTo>
                    <a:cubicBezTo>
                      <a:pt x="3" y="162"/>
                      <a:pt x="3" y="162"/>
                      <a:pt x="3" y="162"/>
                    </a:cubicBezTo>
                    <a:cubicBezTo>
                      <a:pt x="3" y="166"/>
                      <a:pt x="5" y="173"/>
                      <a:pt x="9" y="184"/>
                    </a:cubicBezTo>
                    <a:cubicBezTo>
                      <a:pt x="9" y="185"/>
                      <a:pt x="9" y="185"/>
                      <a:pt x="9" y="185"/>
                    </a:cubicBezTo>
                    <a:cubicBezTo>
                      <a:pt x="9" y="186"/>
                      <a:pt x="9" y="186"/>
                      <a:pt x="9" y="186"/>
                    </a:cubicBezTo>
                    <a:cubicBezTo>
                      <a:pt x="0" y="226"/>
                      <a:pt x="0" y="226"/>
                      <a:pt x="0" y="226"/>
                    </a:cubicBezTo>
                    <a:cubicBezTo>
                      <a:pt x="1" y="234"/>
                      <a:pt x="1" y="234"/>
                      <a:pt x="1" y="234"/>
                    </a:cubicBezTo>
                    <a:cubicBezTo>
                      <a:pt x="7" y="237"/>
                      <a:pt x="7" y="237"/>
                      <a:pt x="7" y="237"/>
                    </a:cubicBezTo>
                    <a:cubicBezTo>
                      <a:pt x="16" y="228"/>
                      <a:pt x="16" y="228"/>
                      <a:pt x="16" y="228"/>
                    </a:cubicBezTo>
                    <a:cubicBezTo>
                      <a:pt x="16" y="228"/>
                      <a:pt x="16" y="228"/>
                      <a:pt x="16" y="228"/>
                    </a:cubicBezTo>
                    <a:cubicBezTo>
                      <a:pt x="17" y="228"/>
                      <a:pt x="17" y="228"/>
                      <a:pt x="17" y="228"/>
                    </a:cubicBezTo>
                    <a:cubicBezTo>
                      <a:pt x="48" y="216"/>
                      <a:pt x="48" y="216"/>
                      <a:pt x="48" y="216"/>
                    </a:cubicBezTo>
                    <a:cubicBezTo>
                      <a:pt x="56" y="208"/>
                      <a:pt x="56" y="208"/>
                      <a:pt x="56" y="208"/>
                    </a:cubicBezTo>
                    <a:cubicBezTo>
                      <a:pt x="56" y="208"/>
                      <a:pt x="56" y="208"/>
                      <a:pt x="56" y="208"/>
                    </a:cubicBezTo>
                    <a:cubicBezTo>
                      <a:pt x="57" y="208"/>
                      <a:pt x="57" y="208"/>
                      <a:pt x="57" y="208"/>
                    </a:cubicBezTo>
                    <a:cubicBezTo>
                      <a:pt x="58" y="208"/>
                      <a:pt x="58" y="208"/>
                      <a:pt x="58" y="208"/>
                    </a:cubicBezTo>
                    <a:cubicBezTo>
                      <a:pt x="75" y="210"/>
                      <a:pt x="75" y="210"/>
                      <a:pt x="75" y="210"/>
                    </a:cubicBezTo>
                    <a:cubicBezTo>
                      <a:pt x="78" y="210"/>
                      <a:pt x="83" y="208"/>
                      <a:pt x="90" y="204"/>
                    </a:cubicBezTo>
                    <a:cubicBezTo>
                      <a:pt x="90" y="196"/>
                      <a:pt x="90" y="196"/>
                      <a:pt x="90" y="196"/>
                    </a:cubicBezTo>
                    <a:cubicBezTo>
                      <a:pt x="91" y="196"/>
                      <a:pt x="91" y="196"/>
                      <a:pt x="91" y="196"/>
                    </a:cubicBezTo>
                    <a:cubicBezTo>
                      <a:pt x="91" y="196"/>
                      <a:pt x="91" y="196"/>
                      <a:pt x="91" y="196"/>
                    </a:cubicBezTo>
                    <a:cubicBezTo>
                      <a:pt x="96" y="191"/>
                      <a:pt x="96" y="191"/>
                      <a:pt x="96" y="191"/>
                    </a:cubicBezTo>
                    <a:cubicBezTo>
                      <a:pt x="95" y="186"/>
                      <a:pt x="95" y="186"/>
                      <a:pt x="95" y="186"/>
                    </a:cubicBezTo>
                    <a:cubicBezTo>
                      <a:pt x="95" y="186"/>
                      <a:pt x="95" y="186"/>
                      <a:pt x="95" y="186"/>
                    </a:cubicBezTo>
                    <a:cubicBezTo>
                      <a:pt x="95" y="185"/>
                      <a:pt x="95" y="185"/>
                      <a:pt x="95" y="185"/>
                    </a:cubicBezTo>
                    <a:cubicBezTo>
                      <a:pt x="95" y="184"/>
                      <a:pt x="95" y="184"/>
                      <a:pt x="95" y="184"/>
                    </a:cubicBezTo>
                    <a:cubicBezTo>
                      <a:pt x="95" y="184"/>
                      <a:pt x="95" y="184"/>
                      <a:pt x="95" y="184"/>
                    </a:cubicBezTo>
                    <a:cubicBezTo>
                      <a:pt x="97" y="182"/>
                      <a:pt x="97" y="181"/>
                      <a:pt x="96" y="180"/>
                    </a:cubicBezTo>
                    <a:cubicBezTo>
                      <a:pt x="94" y="177"/>
                      <a:pt x="95" y="174"/>
                      <a:pt x="97" y="170"/>
                    </a:cubicBezTo>
                    <a:cubicBezTo>
                      <a:pt x="99" y="168"/>
                      <a:pt x="99" y="168"/>
                      <a:pt x="99" y="168"/>
                    </a:cubicBezTo>
                    <a:cubicBezTo>
                      <a:pt x="99" y="168"/>
                      <a:pt x="99" y="168"/>
                      <a:pt x="99" y="168"/>
                    </a:cubicBezTo>
                    <a:cubicBezTo>
                      <a:pt x="98" y="162"/>
                      <a:pt x="98" y="162"/>
                      <a:pt x="98" y="162"/>
                    </a:cubicBezTo>
                    <a:cubicBezTo>
                      <a:pt x="92" y="155"/>
                      <a:pt x="92" y="155"/>
                      <a:pt x="92" y="155"/>
                    </a:cubicBezTo>
                    <a:cubicBezTo>
                      <a:pt x="90" y="153"/>
                      <a:pt x="89" y="150"/>
                      <a:pt x="91" y="147"/>
                    </a:cubicBezTo>
                    <a:cubicBezTo>
                      <a:pt x="92" y="145"/>
                      <a:pt x="93" y="142"/>
                      <a:pt x="95" y="140"/>
                    </a:cubicBezTo>
                    <a:cubicBezTo>
                      <a:pt x="96" y="134"/>
                      <a:pt x="96" y="134"/>
                      <a:pt x="96" y="134"/>
                    </a:cubicBezTo>
                    <a:cubicBezTo>
                      <a:pt x="96" y="134"/>
                      <a:pt x="96" y="134"/>
                      <a:pt x="96" y="134"/>
                    </a:cubicBezTo>
                    <a:cubicBezTo>
                      <a:pt x="96" y="134"/>
                      <a:pt x="96" y="134"/>
                      <a:pt x="96" y="134"/>
                    </a:cubicBezTo>
                    <a:cubicBezTo>
                      <a:pt x="101" y="124"/>
                      <a:pt x="101" y="124"/>
                      <a:pt x="101" y="124"/>
                    </a:cubicBezTo>
                    <a:cubicBezTo>
                      <a:pt x="102" y="120"/>
                      <a:pt x="102" y="120"/>
                      <a:pt x="102" y="120"/>
                    </a:cubicBezTo>
                    <a:cubicBezTo>
                      <a:pt x="108" y="108"/>
                      <a:pt x="108" y="108"/>
                      <a:pt x="108" y="108"/>
                    </a:cubicBezTo>
                    <a:cubicBezTo>
                      <a:pt x="104" y="100"/>
                      <a:pt x="104" y="100"/>
                      <a:pt x="104" y="100"/>
                    </a:cubicBezTo>
                    <a:cubicBezTo>
                      <a:pt x="92" y="92"/>
                      <a:pt x="92" y="92"/>
                      <a:pt x="92" y="92"/>
                    </a:cubicBezTo>
                    <a:cubicBezTo>
                      <a:pt x="91" y="92"/>
                      <a:pt x="91" y="92"/>
                      <a:pt x="91" y="92"/>
                    </a:cubicBezTo>
                    <a:cubicBezTo>
                      <a:pt x="91" y="92"/>
                      <a:pt x="91" y="92"/>
                      <a:pt x="91" y="92"/>
                    </a:cubicBezTo>
                    <a:cubicBezTo>
                      <a:pt x="91" y="92"/>
                      <a:pt x="91" y="92"/>
                      <a:pt x="91" y="92"/>
                    </a:cubicBezTo>
                    <a:cubicBezTo>
                      <a:pt x="88" y="85"/>
                      <a:pt x="88" y="85"/>
                      <a:pt x="88" y="85"/>
                    </a:cubicBezTo>
                    <a:cubicBezTo>
                      <a:pt x="88" y="85"/>
                      <a:pt x="88" y="85"/>
                      <a:pt x="88" y="85"/>
                    </a:cubicBezTo>
                    <a:cubicBezTo>
                      <a:pt x="88" y="84"/>
                      <a:pt x="88" y="84"/>
                      <a:pt x="88" y="84"/>
                    </a:cubicBezTo>
                    <a:cubicBezTo>
                      <a:pt x="90" y="73"/>
                      <a:pt x="90" y="73"/>
                      <a:pt x="90" y="73"/>
                    </a:cubicBezTo>
                    <a:cubicBezTo>
                      <a:pt x="90" y="73"/>
                      <a:pt x="90" y="73"/>
                      <a:pt x="90" y="73"/>
                    </a:cubicBezTo>
                    <a:cubicBezTo>
                      <a:pt x="90" y="73"/>
                      <a:pt x="90" y="73"/>
                      <a:pt x="90" y="73"/>
                    </a:cubicBezTo>
                    <a:cubicBezTo>
                      <a:pt x="92" y="65"/>
                      <a:pt x="92" y="65"/>
                      <a:pt x="92" y="65"/>
                    </a:cubicBezTo>
                    <a:cubicBezTo>
                      <a:pt x="92" y="62"/>
                      <a:pt x="92" y="60"/>
                      <a:pt x="94" y="58"/>
                    </a:cubicBezTo>
                    <a:cubicBezTo>
                      <a:pt x="94" y="58"/>
                      <a:pt x="96" y="57"/>
                      <a:pt x="97" y="57"/>
                    </a:cubicBezTo>
                    <a:cubicBezTo>
                      <a:pt x="104" y="56"/>
                      <a:pt x="104" y="56"/>
                      <a:pt x="104" y="56"/>
                    </a:cubicBezTo>
                    <a:cubicBezTo>
                      <a:pt x="106" y="51"/>
                      <a:pt x="106" y="51"/>
                      <a:pt x="106" y="51"/>
                    </a:cubicBezTo>
                    <a:cubicBezTo>
                      <a:pt x="108" y="38"/>
                      <a:pt x="108" y="38"/>
                      <a:pt x="108" y="38"/>
                    </a:cubicBezTo>
                    <a:cubicBezTo>
                      <a:pt x="107" y="33"/>
                      <a:pt x="107" y="33"/>
                      <a:pt x="107" y="33"/>
                    </a:cubicBezTo>
                    <a:cubicBezTo>
                      <a:pt x="100" y="32"/>
                      <a:pt x="100" y="32"/>
                      <a:pt x="100" y="32"/>
                    </a:cubicBezTo>
                    <a:cubicBezTo>
                      <a:pt x="100" y="32"/>
                      <a:pt x="100" y="32"/>
                      <a:pt x="100" y="32"/>
                    </a:cubicBezTo>
                    <a:cubicBezTo>
                      <a:pt x="100" y="32"/>
                      <a:pt x="100" y="32"/>
                      <a:pt x="100" y="32"/>
                    </a:cubicBezTo>
                    <a:cubicBezTo>
                      <a:pt x="92" y="28"/>
                      <a:pt x="92" y="28"/>
                      <a:pt x="92" y="28"/>
                    </a:cubicBezTo>
                    <a:cubicBezTo>
                      <a:pt x="91" y="27"/>
                      <a:pt x="91" y="27"/>
                      <a:pt x="91" y="27"/>
                    </a:cubicBezTo>
                    <a:cubicBezTo>
                      <a:pt x="91" y="26"/>
                      <a:pt x="91" y="26"/>
                      <a:pt x="91" y="26"/>
                    </a:cubicBezTo>
                    <a:cubicBezTo>
                      <a:pt x="91" y="26"/>
                      <a:pt x="91" y="26"/>
                      <a:pt x="91" y="26"/>
                    </a:cubicBezTo>
                    <a:cubicBezTo>
                      <a:pt x="90" y="16"/>
                      <a:pt x="90" y="16"/>
                      <a:pt x="90" y="16"/>
                    </a:cubicBezTo>
                    <a:cubicBezTo>
                      <a:pt x="90" y="16"/>
                      <a:pt x="90" y="16"/>
                      <a:pt x="90" y="16"/>
                    </a:cubicBezTo>
                    <a:cubicBezTo>
                      <a:pt x="90" y="14"/>
                      <a:pt x="90" y="14"/>
                      <a:pt x="90" y="14"/>
                    </a:cubicBezTo>
                    <a:lnTo>
                      <a:pt x="101"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íşļïḋé"/>
              <p:cNvSpPr/>
              <p:nvPr/>
            </p:nvSpPr>
            <p:spPr bwMode="auto">
              <a:xfrm>
                <a:off x="3381" y="2706"/>
                <a:ext cx="409" cy="473"/>
              </a:xfrm>
              <a:custGeom>
                <a:avLst/>
                <a:gdLst>
                  <a:gd name="T0" fmla="*/ 150 w 173"/>
                  <a:gd name="T1" fmla="*/ 34 h 200"/>
                  <a:gd name="T2" fmla="*/ 146 w 173"/>
                  <a:gd name="T3" fmla="*/ 26 h 200"/>
                  <a:gd name="T4" fmla="*/ 143 w 173"/>
                  <a:gd name="T5" fmla="*/ 12 h 200"/>
                  <a:gd name="T6" fmla="*/ 136 w 173"/>
                  <a:gd name="T7" fmla="*/ 17 h 200"/>
                  <a:gd name="T8" fmla="*/ 125 w 173"/>
                  <a:gd name="T9" fmla="*/ 15 h 200"/>
                  <a:gd name="T10" fmla="*/ 125 w 173"/>
                  <a:gd name="T11" fmla="*/ 7 h 200"/>
                  <a:gd name="T12" fmla="*/ 122 w 173"/>
                  <a:gd name="T13" fmla="*/ 10 h 200"/>
                  <a:gd name="T14" fmla="*/ 109 w 173"/>
                  <a:gd name="T15" fmla="*/ 22 h 200"/>
                  <a:gd name="T16" fmla="*/ 107 w 173"/>
                  <a:gd name="T17" fmla="*/ 22 h 200"/>
                  <a:gd name="T18" fmla="*/ 99 w 173"/>
                  <a:gd name="T19" fmla="*/ 16 h 200"/>
                  <a:gd name="T20" fmla="*/ 92 w 173"/>
                  <a:gd name="T21" fmla="*/ 13 h 200"/>
                  <a:gd name="T22" fmla="*/ 75 w 173"/>
                  <a:gd name="T23" fmla="*/ 8 h 200"/>
                  <a:gd name="T24" fmla="*/ 66 w 173"/>
                  <a:gd name="T25" fmla="*/ 4 h 200"/>
                  <a:gd name="T26" fmla="*/ 47 w 173"/>
                  <a:gd name="T27" fmla="*/ 0 h 200"/>
                  <a:gd name="T28" fmla="*/ 40 w 173"/>
                  <a:gd name="T29" fmla="*/ 16 h 200"/>
                  <a:gd name="T30" fmla="*/ 34 w 173"/>
                  <a:gd name="T31" fmla="*/ 16 h 200"/>
                  <a:gd name="T32" fmla="*/ 14 w 173"/>
                  <a:gd name="T33" fmla="*/ 26 h 200"/>
                  <a:gd name="T34" fmla="*/ 13 w 173"/>
                  <a:gd name="T35" fmla="*/ 72 h 200"/>
                  <a:gd name="T36" fmla="*/ 9 w 173"/>
                  <a:gd name="T37" fmla="*/ 83 h 200"/>
                  <a:gd name="T38" fmla="*/ 1 w 173"/>
                  <a:gd name="T39" fmla="*/ 109 h 200"/>
                  <a:gd name="T40" fmla="*/ 7 w 173"/>
                  <a:gd name="T41" fmla="*/ 111 h 200"/>
                  <a:gd name="T42" fmla="*/ 17 w 173"/>
                  <a:gd name="T43" fmla="*/ 126 h 200"/>
                  <a:gd name="T44" fmla="*/ 14 w 173"/>
                  <a:gd name="T45" fmla="*/ 132 h 200"/>
                  <a:gd name="T46" fmla="*/ 24 w 173"/>
                  <a:gd name="T47" fmla="*/ 158 h 200"/>
                  <a:gd name="T48" fmla="*/ 38 w 173"/>
                  <a:gd name="T49" fmla="*/ 151 h 200"/>
                  <a:gd name="T50" fmla="*/ 46 w 173"/>
                  <a:gd name="T51" fmla="*/ 151 h 200"/>
                  <a:gd name="T52" fmla="*/ 52 w 173"/>
                  <a:gd name="T53" fmla="*/ 140 h 200"/>
                  <a:gd name="T54" fmla="*/ 68 w 173"/>
                  <a:gd name="T55" fmla="*/ 135 h 200"/>
                  <a:gd name="T56" fmla="*/ 77 w 173"/>
                  <a:gd name="T57" fmla="*/ 151 h 200"/>
                  <a:gd name="T58" fmla="*/ 81 w 173"/>
                  <a:gd name="T59" fmla="*/ 165 h 200"/>
                  <a:gd name="T60" fmla="*/ 71 w 173"/>
                  <a:gd name="T61" fmla="*/ 185 h 200"/>
                  <a:gd name="T62" fmla="*/ 84 w 173"/>
                  <a:gd name="T63" fmla="*/ 187 h 200"/>
                  <a:gd name="T64" fmla="*/ 89 w 173"/>
                  <a:gd name="T65" fmla="*/ 199 h 200"/>
                  <a:gd name="T66" fmla="*/ 102 w 173"/>
                  <a:gd name="T67" fmla="*/ 196 h 200"/>
                  <a:gd name="T68" fmla="*/ 108 w 173"/>
                  <a:gd name="T69" fmla="*/ 178 h 200"/>
                  <a:gd name="T70" fmla="*/ 135 w 173"/>
                  <a:gd name="T71" fmla="*/ 189 h 200"/>
                  <a:gd name="T72" fmla="*/ 128 w 173"/>
                  <a:gd name="T73" fmla="*/ 172 h 200"/>
                  <a:gd name="T74" fmla="*/ 128 w 173"/>
                  <a:gd name="T75" fmla="*/ 170 h 200"/>
                  <a:gd name="T76" fmla="*/ 166 w 173"/>
                  <a:gd name="T77" fmla="*/ 166 h 200"/>
                  <a:gd name="T78" fmla="*/ 167 w 173"/>
                  <a:gd name="T79" fmla="*/ 165 h 200"/>
                  <a:gd name="T80" fmla="*/ 167 w 173"/>
                  <a:gd name="T81" fmla="*/ 163 h 200"/>
                  <a:gd name="T82" fmla="*/ 166 w 173"/>
                  <a:gd name="T83" fmla="*/ 142 h 200"/>
                  <a:gd name="T84" fmla="*/ 170 w 173"/>
                  <a:gd name="T85" fmla="*/ 134 h 200"/>
                  <a:gd name="T86" fmla="*/ 163 w 173"/>
                  <a:gd name="T87" fmla="*/ 126 h 200"/>
                  <a:gd name="T88" fmla="*/ 158 w 173"/>
                  <a:gd name="T89" fmla="*/ 98 h 200"/>
                  <a:gd name="T90" fmla="*/ 151 w 173"/>
                  <a:gd name="T91" fmla="*/ 102 h 200"/>
                  <a:gd name="T92" fmla="*/ 150 w 173"/>
                  <a:gd name="T93" fmla="*/ 84 h 200"/>
                  <a:gd name="T94" fmla="*/ 163 w 173"/>
                  <a:gd name="T95" fmla="*/ 50 h 200"/>
                  <a:gd name="T96" fmla="*/ 150 w 173"/>
                  <a:gd name="T97" fmla="*/ 3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3" h="200">
                    <a:moveTo>
                      <a:pt x="150" y="34"/>
                    </a:moveTo>
                    <a:cubicBezTo>
                      <a:pt x="150" y="34"/>
                      <a:pt x="150" y="34"/>
                      <a:pt x="150" y="34"/>
                    </a:cubicBezTo>
                    <a:cubicBezTo>
                      <a:pt x="150" y="34"/>
                      <a:pt x="150" y="34"/>
                      <a:pt x="150" y="34"/>
                    </a:cubicBezTo>
                    <a:cubicBezTo>
                      <a:pt x="150" y="33"/>
                      <a:pt x="150" y="33"/>
                      <a:pt x="150" y="33"/>
                    </a:cubicBezTo>
                    <a:cubicBezTo>
                      <a:pt x="146" y="27"/>
                      <a:pt x="146" y="27"/>
                      <a:pt x="146" y="27"/>
                    </a:cubicBezTo>
                    <a:cubicBezTo>
                      <a:pt x="146" y="26"/>
                      <a:pt x="146" y="26"/>
                      <a:pt x="146" y="26"/>
                    </a:cubicBezTo>
                    <a:cubicBezTo>
                      <a:pt x="146" y="26"/>
                      <a:pt x="146" y="26"/>
                      <a:pt x="146" y="26"/>
                    </a:cubicBezTo>
                    <a:cubicBezTo>
                      <a:pt x="147" y="16"/>
                      <a:pt x="147" y="16"/>
                      <a:pt x="147" y="16"/>
                    </a:cubicBezTo>
                    <a:cubicBezTo>
                      <a:pt x="147" y="15"/>
                      <a:pt x="146" y="14"/>
                      <a:pt x="143" y="12"/>
                    </a:cubicBezTo>
                    <a:cubicBezTo>
                      <a:pt x="141" y="12"/>
                      <a:pt x="141" y="12"/>
                      <a:pt x="141" y="12"/>
                    </a:cubicBezTo>
                    <a:cubicBezTo>
                      <a:pt x="137" y="17"/>
                      <a:pt x="137" y="17"/>
                      <a:pt x="137" y="17"/>
                    </a:cubicBezTo>
                    <a:cubicBezTo>
                      <a:pt x="136" y="17"/>
                      <a:pt x="136" y="17"/>
                      <a:pt x="136" y="17"/>
                    </a:cubicBezTo>
                    <a:cubicBezTo>
                      <a:pt x="136" y="17"/>
                      <a:pt x="136" y="17"/>
                      <a:pt x="136" y="17"/>
                    </a:cubicBezTo>
                    <a:cubicBezTo>
                      <a:pt x="126" y="22"/>
                      <a:pt x="126" y="22"/>
                      <a:pt x="126" y="22"/>
                    </a:cubicBezTo>
                    <a:cubicBezTo>
                      <a:pt x="125" y="15"/>
                      <a:pt x="125" y="15"/>
                      <a:pt x="125" y="15"/>
                    </a:cubicBezTo>
                    <a:cubicBezTo>
                      <a:pt x="125" y="14"/>
                      <a:pt x="125" y="14"/>
                      <a:pt x="125" y="14"/>
                    </a:cubicBezTo>
                    <a:cubicBezTo>
                      <a:pt x="126" y="11"/>
                      <a:pt x="126" y="11"/>
                      <a:pt x="126" y="11"/>
                    </a:cubicBezTo>
                    <a:cubicBezTo>
                      <a:pt x="125" y="7"/>
                      <a:pt x="125" y="7"/>
                      <a:pt x="125" y="7"/>
                    </a:cubicBezTo>
                    <a:cubicBezTo>
                      <a:pt x="124" y="6"/>
                      <a:pt x="124" y="6"/>
                      <a:pt x="124" y="6"/>
                    </a:cubicBezTo>
                    <a:cubicBezTo>
                      <a:pt x="122" y="10"/>
                      <a:pt x="122" y="10"/>
                      <a:pt x="122" y="10"/>
                    </a:cubicBezTo>
                    <a:cubicBezTo>
                      <a:pt x="122" y="10"/>
                      <a:pt x="122" y="10"/>
                      <a:pt x="122" y="10"/>
                    </a:cubicBezTo>
                    <a:cubicBezTo>
                      <a:pt x="122" y="10"/>
                      <a:pt x="122" y="10"/>
                      <a:pt x="122" y="10"/>
                    </a:cubicBezTo>
                    <a:cubicBezTo>
                      <a:pt x="109" y="21"/>
                      <a:pt x="109" y="21"/>
                      <a:pt x="109" y="21"/>
                    </a:cubicBezTo>
                    <a:cubicBezTo>
                      <a:pt x="109" y="22"/>
                      <a:pt x="109" y="22"/>
                      <a:pt x="109" y="22"/>
                    </a:cubicBezTo>
                    <a:cubicBezTo>
                      <a:pt x="108" y="22"/>
                      <a:pt x="108" y="22"/>
                      <a:pt x="108" y="22"/>
                    </a:cubicBezTo>
                    <a:cubicBezTo>
                      <a:pt x="108" y="22"/>
                      <a:pt x="108" y="22"/>
                      <a:pt x="108" y="22"/>
                    </a:cubicBezTo>
                    <a:cubicBezTo>
                      <a:pt x="107" y="22"/>
                      <a:pt x="107" y="22"/>
                      <a:pt x="107" y="22"/>
                    </a:cubicBezTo>
                    <a:cubicBezTo>
                      <a:pt x="103" y="20"/>
                      <a:pt x="103" y="20"/>
                      <a:pt x="103" y="20"/>
                    </a:cubicBezTo>
                    <a:cubicBezTo>
                      <a:pt x="103" y="20"/>
                      <a:pt x="103" y="20"/>
                      <a:pt x="103" y="20"/>
                    </a:cubicBezTo>
                    <a:cubicBezTo>
                      <a:pt x="99" y="16"/>
                      <a:pt x="99" y="16"/>
                      <a:pt x="99" y="16"/>
                    </a:cubicBezTo>
                    <a:cubicBezTo>
                      <a:pt x="92" y="14"/>
                      <a:pt x="92" y="14"/>
                      <a:pt x="92" y="14"/>
                    </a:cubicBezTo>
                    <a:cubicBezTo>
                      <a:pt x="92" y="14"/>
                      <a:pt x="92" y="14"/>
                      <a:pt x="92" y="14"/>
                    </a:cubicBezTo>
                    <a:cubicBezTo>
                      <a:pt x="92" y="13"/>
                      <a:pt x="92" y="13"/>
                      <a:pt x="92" y="13"/>
                    </a:cubicBezTo>
                    <a:cubicBezTo>
                      <a:pt x="88" y="10"/>
                      <a:pt x="88" y="10"/>
                      <a:pt x="88" y="10"/>
                    </a:cubicBezTo>
                    <a:cubicBezTo>
                      <a:pt x="75" y="8"/>
                      <a:pt x="75" y="8"/>
                      <a:pt x="75" y="8"/>
                    </a:cubicBezTo>
                    <a:cubicBezTo>
                      <a:pt x="75" y="8"/>
                      <a:pt x="75" y="8"/>
                      <a:pt x="75" y="8"/>
                    </a:cubicBezTo>
                    <a:cubicBezTo>
                      <a:pt x="74" y="8"/>
                      <a:pt x="74" y="8"/>
                      <a:pt x="74" y="8"/>
                    </a:cubicBezTo>
                    <a:cubicBezTo>
                      <a:pt x="66" y="3"/>
                      <a:pt x="66" y="3"/>
                      <a:pt x="66" y="3"/>
                    </a:cubicBezTo>
                    <a:cubicBezTo>
                      <a:pt x="66" y="4"/>
                      <a:pt x="66" y="4"/>
                      <a:pt x="66" y="4"/>
                    </a:cubicBezTo>
                    <a:cubicBezTo>
                      <a:pt x="59" y="0"/>
                      <a:pt x="59" y="0"/>
                      <a:pt x="59" y="0"/>
                    </a:cubicBezTo>
                    <a:cubicBezTo>
                      <a:pt x="50" y="0"/>
                      <a:pt x="50" y="0"/>
                      <a:pt x="50" y="0"/>
                    </a:cubicBezTo>
                    <a:cubicBezTo>
                      <a:pt x="47" y="0"/>
                      <a:pt x="47" y="0"/>
                      <a:pt x="47" y="0"/>
                    </a:cubicBezTo>
                    <a:cubicBezTo>
                      <a:pt x="50" y="15"/>
                      <a:pt x="50" y="15"/>
                      <a:pt x="50" y="15"/>
                    </a:cubicBezTo>
                    <a:cubicBezTo>
                      <a:pt x="48" y="15"/>
                      <a:pt x="48" y="15"/>
                      <a:pt x="48" y="15"/>
                    </a:cubicBezTo>
                    <a:cubicBezTo>
                      <a:pt x="40" y="16"/>
                      <a:pt x="40" y="16"/>
                      <a:pt x="40" y="16"/>
                    </a:cubicBezTo>
                    <a:cubicBezTo>
                      <a:pt x="35" y="16"/>
                      <a:pt x="35" y="16"/>
                      <a:pt x="35" y="16"/>
                    </a:cubicBezTo>
                    <a:cubicBezTo>
                      <a:pt x="34" y="16"/>
                      <a:pt x="34" y="16"/>
                      <a:pt x="34" y="16"/>
                    </a:cubicBezTo>
                    <a:cubicBezTo>
                      <a:pt x="34" y="16"/>
                      <a:pt x="34" y="16"/>
                      <a:pt x="34" y="16"/>
                    </a:cubicBezTo>
                    <a:cubicBezTo>
                      <a:pt x="30" y="12"/>
                      <a:pt x="30" y="12"/>
                      <a:pt x="30" y="12"/>
                    </a:cubicBezTo>
                    <a:cubicBezTo>
                      <a:pt x="22" y="16"/>
                      <a:pt x="22" y="16"/>
                      <a:pt x="22" y="16"/>
                    </a:cubicBezTo>
                    <a:cubicBezTo>
                      <a:pt x="14" y="26"/>
                      <a:pt x="14" y="26"/>
                      <a:pt x="14" y="26"/>
                    </a:cubicBezTo>
                    <a:cubicBezTo>
                      <a:pt x="8" y="43"/>
                      <a:pt x="8" y="43"/>
                      <a:pt x="8" y="43"/>
                    </a:cubicBezTo>
                    <a:cubicBezTo>
                      <a:pt x="10" y="62"/>
                      <a:pt x="10" y="62"/>
                      <a:pt x="10" y="62"/>
                    </a:cubicBezTo>
                    <a:cubicBezTo>
                      <a:pt x="13" y="72"/>
                      <a:pt x="13" y="72"/>
                      <a:pt x="13" y="72"/>
                    </a:cubicBezTo>
                    <a:cubicBezTo>
                      <a:pt x="13" y="74"/>
                      <a:pt x="13" y="74"/>
                      <a:pt x="13" y="74"/>
                    </a:cubicBezTo>
                    <a:cubicBezTo>
                      <a:pt x="12" y="75"/>
                      <a:pt x="12" y="75"/>
                      <a:pt x="12" y="75"/>
                    </a:cubicBezTo>
                    <a:cubicBezTo>
                      <a:pt x="10" y="76"/>
                      <a:pt x="9" y="79"/>
                      <a:pt x="9" y="83"/>
                    </a:cubicBezTo>
                    <a:cubicBezTo>
                      <a:pt x="13" y="99"/>
                      <a:pt x="13" y="99"/>
                      <a:pt x="13" y="99"/>
                    </a:cubicBezTo>
                    <a:cubicBezTo>
                      <a:pt x="12" y="100"/>
                      <a:pt x="12" y="100"/>
                      <a:pt x="12" y="100"/>
                    </a:cubicBezTo>
                    <a:cubicBezTo>
                      <a:pt x="5" y="104"/>
                      <a:pt x="1" y="107"/>
                      <a:pt x="1" y="109"/>
                    </a:cubicBezTo>
                    <a:cubicBezTo>
                      <a:pt x="0" y="114"/>
                      <a:pt x="0" y="114"/>
                      <a:pt x="0" y="114"/>
                    </a:cubicBezTo>
                    <a:cubicBezTo>
                      <a:pt x="7" y="112"/>
                      <a:pt x="7" y="112"/>
                      <a:pt x="7" y="112"/>
                    </a:cubicBezTo>
                    <a:cubicBezTo>
                      <a:pt x="7" y="111"/>
                      <a:pt x="7" y="111"/>
                      <a:pt x="7" y="111"/>
                    </a:cubicBezTo>
                    <a:cubicBezTo>
                      <a:pt x="8" y="111"/>
                      <a:pt x="8" y="111"/>
                      <a:pt x="8" y="111"/>
                    </a:cubicBezTo>
                    <a:cubicBezTo>
                      <a:pt x="12" y="111"/>
                      <a:pt x="15" y="113"/>
                      <a:pt x="16" y="117"/>
                    </a:cubicBezTo>
                    <a:cubicBezTo>
                      <a:pt x="17" y="126"/>
                      <a:pt x="17" y="126"/>
                      <a:pt x="17" y="126"/>
                    </a:cubicBezTo>
                    <a:cubicBezTo>
                      <a:pt x="16" y="127"/>
                      <a:pt x="16" y="127"/>
                      <a:pt x="16" y="127"/>
                    </a:cubicBezTo>
                    <a:cubicBezTo>
                      <a:pt x="16" y="128"/>
                      <a:pt x="16" y="128"/>
                      <a:pt x="16" y="128"/>
                    </a:cubicBezTo>
                    <a:cubicBezTo>
                      <a:pt x="14" y="129"/>
                      <a:pt x="14" y="130"/>
                      <a:pt x="14" y="132"/>
                    </a:cubicBezTo>
                    <a:cubicBezTo>
                      <a:pt x="12" y="141"/>
                      <a:pt x="12" y="141"/>
                      <a:pt x="12" y="141"/>
                    </a:cubicBezTo>
                    <a:cubicBezTo>
                      <a:pt x="13" y="144"/>
                      <a:pt x="14" y="146"/>
                      <a:pt x="16" y="148"/>
                    </a:cubicBezTo>
                    <a:cubicBezTo>
                      <a:pt x="24" y="158"/>
                      <a:pt x="24" y="158"/>
                      <a:pt x="24" y="158"/>
                    </a:cubicBezTo>
                    <a:cubicBezTo>
                      <a:pt x="32" y="152"/>
                      <a:pt x="32" y="152"/>
                      <a:pt x="32" y="152"/>
                    </a:cubicBezTo>
                    <a:cubicBezTo>
                      <a:pt x="38" y="151"/>
                      <a:pt x="38" y="151"/>
                      <a:pt x="38" y="151"/>
                    </a:cubicBezTo>
                    <a:cubicBezTo>
                      <a:pt x="38" y="151"/>
                      <a:pt x="38" y="151"/>
                      <a:pt x="38" y="151"/>
                    </a:cubicBezTo>
                    <a:cubicBezTo>
                      <a:pt x="38" y="152"/>
                      <a:pt x="38" y="152"/>
                      <a:pt x="38" y="152"/>
                    </a:cubicBezTo>
                    <a:cubicBezTo>
                      <a:pt x="42" y="153"/>
                      <a:pt x="42" y="153"/>
                      <a:pt x="42" y="153"/>
                    </a:cubicBezTo>
                    <a:cubicBezTo>
                      <a:pt x="44" y="153"/>
                      <a:pt x="45" y="152"/>
                      <a:pt x="46" y="151"/>
                    </a:cubicBezTo>
                    <a:cubicBezTo>
                      <a:pt x="50" y="146"/>
                      <a:pt x="50" y="146"/>
                      <a:pt x="50" y="146"/>
                    </a:cubicBezTo>
                    <a:cubicBezTo>
                      <a:pt x="49" y="143"/>
                      <a:pt x="49" y="143"/>
                      <a:pt x="49" y="143"/>
                    </a:cubicBezTo>
                    <a:cubicBezTo>
                      <a:pt x="50" y="142"/>
                      <a:pt x="51" y="141"/>
                      <a:pt x="52" y="140"/>
                    </a:cubicBezTo>
                    <a:cubicBezTo>
                      <a:pt x="62" y="140"/>
                      <a:pt x="62" y="140"/>
                      <a:pt x="62" y="140"/>
                    </a:cubicBezTo>
                    <a:cubicBezTo>
                      <a:pt x="64" y="141"/>
                      <a:pt x="65" y="140"/>
                      <a:pt x="65" y="140"/>
                    </a:cubicBezTo>
                    <a:cubicBezTo>
                      <a:pt x="66" y="137"/>
                      <a:pt x="67" y="136"/>
                      <a:pt x="68" y="135"/>
                    </a:cubicBezTo>
                    <a:cubicBezTo>
                      <a:pt x="70" y="135"/>
                      <a:pt x="72" y="135"/>
                      <a:pt x="73" y="136"/>
                    </a:cubicBezTo>
                    <a:cubicBezTo>
                      <a:pt x="76" y="139"/>
                      <a:pt x="78" y="141"/>
                      <a:pt x="78" y="144"/>
                    </a:cubicBezTo>
                    <a:cubicBezTo>
                      <a:pt x="77" y="151"/>
                      <a:pt x="77" y="151"/>
                      <a:pt x="77" y="151"/>
                    </a:cubicBezTo>
                    <a:cubicBezTo>
                      <a:pt x="78" y="152"/>
                      <a:pt x="78" y="152"/>
                      <a:pt x="78" y="152"/>
                    </a:cubicBezTo>
                    <a:cubicBezTo>
                      <a:pt x="81" y="154"/>
                      <a:pt x="82" y="156"/>
                      <a:pt x="82" y="158"/>
                    </a:cubicBezTo>
                    <a:cubicBezTo>
                      <a:pt x="81" y="165"/>
                      <a:pt x="81" y="165"/>
                      <a:pt x="81" y="165"/>
                    </a:cubicBezTo>
                    <a:cubicBezTo>
                      <a:pt x="80" y="169"/>
                      <a:pt x="78" y="172"/>
                      <a:pt x="77" y="172"/>
                    </a:cubicBezTo>
                    <a:cubicBezTo>
                      <a:pt x="77" y="172"/>
                      <a:pt x="77" y="172"/>
                      <a:pt x="77" y="172"/>
                    </a:cubicBezTo>
                    <a:cubicBezTo>
                      <a:pt x="71" y="185"/>
                      <a:pt x="71" y="185"/>
                      <a:pt x="71" y="185"/>
                    </a:cubicBezTo>
                    <a:cubicBezTo>
                      <a:pt x="73" y="186"/>
                      <a:pt x="73" y="186"/>
                      <a:pt x="73" y="186"/>
                    </a:cubicBezTo>
                    <a:cubicBezTo>
                      <a:pt x="82" y="186"/>
                      <a:pt x="82" y="186"/>
                      <a:pt x="82" y="186"/>
                    </a:cubicBezTo>
                    <a:cubicBezTo>
                      <a:pt x="84" y="187"/>
                      <a:pt x="84" y="187"/>
                      <a:pt x="84" y="187"/>
                    </a:cubicBezTo>
                    <a:cubicBezTo>
                      <a:pt x="84" y="188"/>
                      <a:pt x="84" y="188"/>
                      <a:pt x="84" y="188"/>
                    </a:cubicBezTo>
                    <a:cubicBezTo>
                      <a:pt x="82" y="192"/>
                      <a:pt x="82" y="195"/>
                      <a:pt x="82" y="197"/>
                    </a:cubicBezTo>
                    <a:cubicBezTo>
                      <a:pt x="86" y="199"/>
                      <a:pt x="88" y="200"/>
                      <a:pt x="89" y="199"/>
                    </a:cubicBezTo>
                    <a:cubicBezTo>
                      <a:pt x="94" y="197"/>
                      <a:pt x="94" y="197"/>
                      <a:pt x="94" y="197"/>
                    </a:cubicBezTo>
                    <a:cubicBezTo>
                      <a:pt x="97" y="196"/>
                      <a:pt x="97" y="196"/>
                      <a:pt x="97" y="196"/>
                    </a:cubicBezTo>
                    <a:cubicBezTo>
                      <a:pt x="102" y="196"/>
                      <a:pt x="102" y="196"/>
                      <a:pt x="102" y="196"/>
                    </a:cubicBezTo>
                    <a:cubicBezTo>
                      <a:pt x="108" y="190"/>
                      <a:pt x="108" y="190"/>
                      <a:pt x="108" y="190"/>
                    </a:cubicBezTo>
                    <a:cubicBezTo>
                      <a:pt x="108" y="183"/>
                      <a:pt x="108" y="183"/>
                      <a:pt x="108" y="183"/>
                    </a:cubicBezTo>
                    <a:cubicBezTo>
                      <a:pt x="107" y="181"/>
                      <a:pt x="108" y="179"/>
                      <a:pt x="108" y="178"/>
                    </a:cubicBezTo>
                    <a:cubicBezTo>
                      <a:pt x="110" y="177"/>
                      <a:pt x="113" y="177"/>
                      <a:pt x="118" y="180"/>
                    </a:cubicBezTo>
                    <a:cubicBezTo>
                      <a:pt x="128" y="186"/>
                      <a:pt x="128" y="186"/>
                      <a:pt x="128" y="186"/>
                    </a:cubicBezTo>
                    <a:cubicBezTo>
                      <a:pt x="131" y="188"/>
                      <a:pt x="133" y="189"/>
                      <a:pt x="135" y="189"/>
                    </a:cubicBezTo>
                    <a:cubicBezTo>
                      <a:pt x="135" y="188"/>
                      <a:pt x="135" y="188"/>
                      <a:pt x="135" y="188"/>
                    </a:cubicBezTo>
                    <a:cubicBezTo>
                      <a:pt x="136" y="187"/>
                      <a:pt x="135" y="184"/>
                      <a:pt x="133" y="180"/>
                    </a:cubicBezTo>
                    <a:cubicBezTo>
                      <a:pt x="128" y="172"/>
                      <a:pt x="128" y="172"/>
                      <a:pt x="128" y="172"/>
                    </a:cubicBezTo>
                    <a:cubicBezTo>
                      <a:pt x="128" y="171"/>
                      <a:pt x="128" y="171"/>
                      <a:pt x="128" y="171"/>
                    </a:cubicBezTo>
                    <a:cubicBezTo>
                      <a:pt x="128" y="171"/>
                      <a:pt x="128" y="171"/>
                      <a:pt x="128" y="171"/>
                    </a:cubicBezTo>
                    <a:cubicBezTo>
                      <a:pt x="128" y="170"/>
                      <a:pt x="128" y="170"/>
                      <a:pt x="128" y="170"/>
                    </a:cubicBezTo>
                    <a:cubicBezTo>
                      <a:pt x="134" y="163"/>
                      <a:pt x="139" y="160"/>
                      <a:pt x="146" y="163"/>
                    </a:cubicBezTo>
                    <a:cubicBezTo>
                      <a:pt x="160" y="170"/>
                      <a:pt x="160" y="170"/>
                      <a:pt x="160" y="170"/>
                    </a:cubicBezTo>
                    <a:cubicBezTo>
                      <a:pt x="166" y="166"/>
                      <a:pt x="166" y="166"/>
                      <a:pt x="166" y="166"/>
                    </a:cubicBezTo>
                    <a:cubicBezTo>
                      <a:pt x="167" y="166"/>
                      <a:pt x="167" y="166"/>
                      <a:pt x="167" y="166"/>
                    </a:cubicBezTo>
                    <a:cubicBezTo>
                      <a:pt x="167" y="165"/>
                      <a:pt x="167" y="165"/>
                      <a:pt x="167" y="165"/>
                    </a:cubicBezTo>
                    <a:cubicBezTo>
                      <a:pt x="167" y="165"/>
                      <a:pt x="167" y="165"/>
                      <a:pt x="167" y="165"/>
                    </a:cubicBezTo>
                    <a:cubicBezTo>
                      <a:pt x="166" y="164"/>
                      <a:pt x="166" y="164"/>
                      <a:pt x="166" y="164"/>
                    </a:cubicBezTo>
                    <a:cubicBezTo>
                      <a:pt x="166" y="164"/>
                      <a:pt x="166" y="164"/>
                      <a:pt x="166" y="164"/>
                    </a:cubicBezTo>
                    <a:cubicBezTo>
                      <a:pt x="167" y="163"/>
                      <a:pt x="167" y="163"/>
                      <a:pt x="167" y="163"/>
                    </a:cubicBezTo>
                    <a:cubicBezTo>
                      <a:pt x="172" y="155"/>
                      <a:pt x="173" y="149"/>
                      <a:pt x="172" y="146"/>
                    </a:cubicBezTo>
                    <a:cubicBezTo>
                      <a:pt x="170" y="143"/>
                      <a:pt x="168" y="142"/>
                      <a:pt x="167" y="142"/>
                    </a:cubicBezTo>
                    <a:cubicBezTo>
                      <a:pt x="166" y="142"/>
                      <a:pt x="166" y="142"/>
                      <a:pt x="166" y="142"/>
                    </a:cubicBezTo>
                    <a:cubicBezTo>
                      <a:pt x="165" y="138"/>
                      <a:pt x="165" y="138"/>
                      <a:pt x="165" y="138"/>
                    </a:cubicBezTo>
                    <a:cubicBezTo>
                      <a:pt x="166" y="138"/>
                      <a:pt x="166" y="138"/>
                      <a:pt x="166" y="138"/>
                    </a:cubicBezTo>
                    <a:cubicBezTo>
                      <a:pt x="168" y="136"/>
                      <a:pt x="170" y="135"/>
                      <a:pt x="170" y="134"/>
                    </a:cubicBezTo>
                    <a:cubicBezTo>
                      <a:pt x="169" y="132"/>
                      <a:pt x="169" y="132"/>
                      <a:pt x="169" y="132"/>
                    </a:cubicBezTo>
                    <a:cubicBezTo>
                      <a:pt x="163" y="126"/>
                      <a:pt x="163" y="126"/>
                      <a:pt x="163" y="126"/>
                    </a:cubicBezTo>
                    <a:cubicBezTo>
                      <a:pt x="163" y="126"/>
                      <a:pt x="163" y="126"/>
                      <a:pt x="163" y="126"/>
                    </a:cubicBezTo>
                    <a:cubicBezTo>
                      <a:pt x="163" y="125"/>
                      <a:pt x="163" y="125"/>
                      <a:pt x="163" y="125"/>
                    </a:cubicBezTo>
                    <a:cubicBezTo>
                      <a:pt x="160" y="116"/>
                      <a:pt x="160" y="116"/>
                      <a:pt x="160" y="116"/>
                    </a:cubicBezTo>
                    <a:cubicBezTo>
                      <a:pt x="158" y="110"/>
                      <a:pt x="158" y="104"/>
                      <a:pt x="158" y="98"/>
                    </a:cubicBezTo>
                    <a:cubicBezTo>
                      <a:pt x="158" y="94"/>
                      <a:pt x="158" y="94"/>
                      <a:pt x="158" y="94"/>
                    </a:cubicBezTo>
                    <a:cubicBezTo>
                      <a:pt x="154" y="98"/>
                      <a:pt x="154" y="98"/>
                      <a:pt x="154" y="98"/>
                    </a:cubicBezTo>
                    <a:cubicBezTo>
                      <a:pt x="151" y="102"/>
                      <a:pt x="151" y="102"/>
                      <a:pt x="151" y="102"/>
                    </a:cubicBezTo>
                    <a:cubicBezTo>
                      <a:pt x="150" y="85"/>
                      <a:pt x="150" y="85"/>
                      <a:pt x="150" y="85"/>
                    </a:cubicBezTo>
                    <a:cubicBezTo>
                      <a:pt x="150" y="85"/>
                      <a:pt x="150" y="85"/>
                      <a:pt x="150" y="85"/>
                    </a:cubicBezTo>
                    <a:cubicBezTo>
                      <a:pt x="150" y="84"/>
                      <a:pt x="150" y="84"/>
                      <a:pt x="150" y="84"/>
                    </a:cubicBezTo>
                    <a:cubicBezTo>
                      <a:pt x="150" y="84"/>
                      <a:pt x="150" y="84"/>
                      <a:pt x="150" y="84"/>
                    </a:cubicBezTo>
                    <a:cubicBezTo>
                      <a:pt x="159" y="71"/>
                      <a:pt x="165" y="64"/>
                      <a:pt x="167" y="62"/>
                    </a:cubicBezTo>
                    <a:cubicBezTo>
                      <a:pt x="163" y="50"/>
                      <a:pt x="163" y="50"/>
                      <a:pt x="163" y="50"/>
                    </a:cubicBezTo>
                    <a:cubicBezTo>
                      <a:pt x="162" y="44"/>
                      <a:pt x="161" y="40"/>
                      <a:pt x="161" y="38"/>
                    </a:cubicBezTo>
                    <a:cubicBezTo>
                      <a:pt x="154" y="35"/>
                      <a:pt x="154" y="35"/>
                      <a:pt x="154" y="35"/>
                    </a:cubicBezTo>
                    <a:lnTo>
                      <a:pt x="150"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îṥḻíḋé"/>
              <p:cNvSpPr/>
              <p:nvPr/>
            </p:nvSpPr>
            <p:spPr bwMode="auto">
              <a:xfrm>
                <a:off x="3333" y="2433"/>
                <a:ext cx="578" cy="363"/>
              </a:xfrm>
              <a:custGeom>
                <a:avLst/>
                <a:gdLst>
                  <a:gd name="T0" fmla="*/ 32 w 244"/>
                  <a:gd name="T1" fmla="*/ 5 h 153"/>
                  <a:gd name="T2" fmla="*/ 43 w 244"/>
                  <a:gd name="T3" fmla="*/ 12 h 153"/>
                  <a:gd name="T4" fmla="*/ 49 w 244"/>
                  <a:gd name="T5" fmla="*/ 20 h 153"/>
                  <a:gd name="T6" fmla="*/ 44 w 244"/>
                  <a:gd name="T7" fmla="*/ 26 h 153"/>
                  <a:gd name="T8" fmla="*/ 30 w 244"/>
                  <a:gd name="T9" fmla="*/ 29 h 153"/>
                  <a:gd name="T10" fmla="*/ 32 w 244"/>
                  <a:gd name="T11" fmla="*/ 37 h 153"/>
                  <a:gd name="T12" fmla="*/ 36 w 244"/>
                  <a:gd name="T13" fmla="*/ 54 h 153"/>
                  <a:gd name="T14" fmla="*/ 45 w 244"/>
                  <a:gd name="T15" fmla="*/ 57 h 153"/>
                  <a:gd name="T16" fmla="*/ 46 w 244"/>
                  <a:gd name="T17" fmla="*/ 58 h 153"/>
                  <a:gd name="T18" fmla="*/ 51 w 244"/>
                  <a:gd name="T19" fmla="*/ 65 h 153"/>
                  <a:gd name="T20" fmla="*/ 54 w 244"/>
                  <a:gd name="T21" fmla="*/ 73 h 153"/>
                  <a:gd name="T22" fmla="*/ 40 w 244"/>
                  <a:gd name="T23" fmla="*/ 92 h 153"/>
                  <a:gd name="T24" fmla="*/ 2 w 244"/>
                  <a:gd name="T25" fmla="*/ 102 h 153"/>
                  <a:gd name="T26" fmla="*/ 4 w 244"/>
                  <a:gd name="T27" fmla="*/ 116 h 153"/>
                  <a:gd name="T28" fmla="*/ 19 w 244"/>
                  <a:gd name="T29" fmla="*/ 143 h 153"/>
                  <a:gd name="T30" fmla="*/ 20 w 244"/>
                  <a:gd name="T31" fmla="*/ 143 h 153"/>
                  <a:gd name="T32" fmla="*/ 26 w 244"/>
                  <a:gd name="T33" fmla="*/ 151 h 153"/>
                  <a:gd name="T34" fmla="*/ 30 w 244"/>
                  <a:gd name="T35" fmla="*/ 138 h 153"/>
                  <a:gd name="T36" fmla="*/ 39 w 244"/>
                  <a:gd name="T37" fmla="*/ 127 h 153"/>
                  <a:gd name="T38" fmla="*/ 56 w 244"/>
                  <a:gd name="T39" fmla="*/ 127 h 153"/>
                  <a:gd name="T40" fmla="*/ 63 w 244"/>
                  <a:gd name="T41" fmla="*/ 111 h 153"/>
                  <a:gd name="T42" fmla="*/ 80 w 244"/>
                  <a:gd name="T43" fmla="*/ 111 h 153"/>
                  <a:gd name="T44" fmla="*/ 109 w 244"/>
                  <a:gd name="T45" fmla="*/ 121 h 153"/>
                  <a:gd name="T46" fmla="*/ 110 w 244"/>
                  <a:gd name="T47" fmla="*/ 121 h 153"/>
                  <a:gd name="T48" fmla="*/ 121 w 244"/>
                  <a:gd name="T49" fmla="*/ 127 h 153"/>
                  <a:gd name="T50" fmla="*/ 121 w 244"/>
                  <a:gd name="T51" fmla="*/ 127 h 153"/>
                  <a:gd name="T52" fmla="*/ 132 w 244"/>
                  <a:gd name="T53" fmla="*/ 128 h 153"/>
                  <a:gd name="T54" fmla="*/ 142 w 244"/>
                  <a:gd name="T55" fmla="*/ 115 h 153"/>
                  <a:gd name="T56" fmla="*/ 148 w 244"/>
                  <a:gd name="T57" fmla="*/ 120 h 153"/>
                  <a:gd name="T58" fmla="*/ 149 w 244"/>
                  <a:gd name="T59" fmla="*/ 129 h 153"/>
                  <a:gd name="T60" fmla="*/ 159 w 244"/>
                  <a:gd name="T61" fmla="*/ 123 h 153"/>
                  <a:gd name="T62" fmla="*/ 165 w 244"/>
                  <a:gd name="T63" fmla="*/ 123 h 153"/>
                  <a:gd name="T64" fmla="*/ 170 w 244"/>
                  <a:gd name="T65" fmla="*/ 141 h 153"/>
                  <a:gd name="T66" fmla="*/ 194 w 244"/>
                  <a:gd name="T67" fmla="*/ 130 h 153"/>
                  <a:gd name="T68" fmla="*/ 215 w 244"/>
                  <a:gd name="T69" fmla="*/ 121 h 153"/>
                  <a:gd name="T70" fmla="*/ 237 w 244"/>
                  <a:gd name="T71" fmla="*/ 114 h 153"/>
                  <a:gd name="T72" fmla="*/ 242 w 244"/>
                  <a:gd name="T73" fmla="*/ 111 h 153"/>
                  <a:gd name="T74" fmla="*/ 230 w 244"/>
                  <a:gd name="T75" fmla="*/ 77 h 153"/>
                  <a:gd name="T76" fmla="*/ 236 w 244"/>
                  <a:gd name="T77" fmla="*/ 67 h 153"/>
                  <a:gd name="T78" fmla="*/ 222 w 244"/>
                  <a:gd name="T79" fmla="*/ 63 h 153"/>
                  <a:gd name="T80" fmla="*/ 215 w 244"/>
                  <a:gd name="T81" fmla="*/ 55 h 153"/>
                  <a:gd name="T82" fmla="*/ 214 w 244"/>
                  <a:gd name="T83" fmla="*/ 54 h 153"/>
                  <a:gd name="T84" fmla="*/ 186 w 244"/>
                  <a:gd name="T85" fmla="*/ 47 h 153"/>
                  <a:gd name="T86" fmla="*/ 162 w 244"/>
                  <a:gd name="T87" fmla="*/ 47 h 153"/>
                  <a:gd name="T88" fmla="*/ 108 w 244"/>
                  <a:gd name="T89" fmla="*/ 25 h 153"/>
                  <a:gd name="T90" fmla="*/ 72 w 244"/>
                  <a:gd name="T91" fmla="*/ 0 h 153"/>
                  <a:gd name="T92" fmla="*/ 37 w 244"/>
                  <a:gd name="T93" fmla="*/ 3 h 153"/>
                  <a:gd name="T94" fmla="*/ 31 w 244"/>
                  <a:gd name="T95" fmla="*/ 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4" h="153">
                    <a:moveTo>
                      <a:pt x="31" y="1"/>
                    </a:moveTo>
                    <a:cubicBezTo>
                      <a:pt x="30" y="2"/>
                      <a:pt x="30" y="2"/>
                      <a:pt x="30" y="2"/>
                    </a:cubicBezTo>
                    <a:cubicBezTo>
                      <a:pt x="32" y="5"/>
                      <a:pt x="32" y="5"/>
                      <a:pt x="32" y="5"/>
                    </a:cubicBezTo>
                    <a:cubicBezTo>
                      <a:pt x="43" y="12"/>
                      <a:pt x="43" y="12"/>
                      <a:pt x="43" y="12"/>
                    </a:cubicBezTo>
                    <a:cubicBezTo>
                      <a:pt x="43" y="12"/>
                      <a:pt x="43" y="12"/>
                      <a:pt x="43" y="12"/>
                    </a:cubicBezTo>
                    <a:cubicBezTo>
                      <a:pt x="43" y="12"/>
                      <a:pt x="43" y="12"/>
                      <a:pt x="43" y="12"/>
                    </a:cubicBezTo>
                    <a:cubicBezTo>
                      <a:pt x="43" y="12"/>
                      <a:pt x="43" y="12"/>
                      <a:pt x="43" y="12"/>
                    </a:cubicBezTo>
                    <a:cubicBezTo>
                      <a:pt x="50" y="19"/>
                      <a:pt x="50" y="19"/>
                      <a:pt x="50" y="19"/>
                    </a:cubicBezTo>
                    <a:cubicBezTo>
                      <a:pt x="49" y="20"/>
                      <a:pt x="49" y="20"/>
                      <a:pt x="49" y="20"/>
                    </a:cubicBezTo>
                    <a:cubicBezTo>
                      <a:pt x="45" y="25"/>
                      <a:pt x="45" y="25"/>
                      <a:pt x="45" y="25"/>
                    </a:cubicBezTo>
                    <a:cubicBezTo>
                      <a:pt x="44" y="25"/>
                      <a:pt x="44" y="25"/>
                      <a:pt x="44" y="25"/>
                    </a:cubicBezTo>
                    <a:cubicBezTo>
                      <a:pt x="44" y="26"/>
                      <a:pt x="44" y="26"/>
                      <a:pt x="44" y="26"/>
                    </a:cubicBezTo>
                    <a:cubicBezTo>
                      <a:pt x="37" y="26"/>
                      <a:pt x="37" y="26"/>
                      <a:pt x="37" y="26"/>
                    </a:cubicBezTo>
                    <a:cubicBezTo>
                      <a:pt x="33" y="27"/>
                      <a:pt x="33" y="27"/>
                      <a:pt x="33" y="27"/>
                    </a:cubicBezTo>
                    <a:cubicBezTo>
                      <a:pt x="30" y="29"/>
                      <a:pt x="30" y="29"/>
                      <a:pt x="30" y="29"/>
                    </a:cubicBezTo>
                    <a:cubicBezTo>
                      <a:pt x="32" y="33"/>
                      <a:pt x="32" y="33"/>
                      <a:pt x="32" y="33"/>
                    </a:cubicBezTo>
                    <a:cubicBezTo>
                      <a:pt x="32" y="33"/>
                      <a:pt x="32" y="33"/>
                      <a:pt x="32" y="33"/>
                    </a:cubicBezTo>
                    <a:cubicBezTo>
                      <a:pt x="32" y="37"/>
                      <a:pt x="32" y="37"/>
                      <a:pt x="32" y="37"/>
                    </a:cubicBezTo>
                    <a:cubicBezTo>
                      <a:pt x="36" y="43"/>
                      <a:pt x="36" y="43"/>
                      <a:pt x="36" y="43"/>
                    </a:cubicBezTo>
                    <a:cubicBezTo>
                      <a:pt x="36" y="43"/>
                      <a:pt x="36" y="43"/>
                      <a:pt x="36" y="43"/>
                    </a:cubicBezTo>
                    <a:cubicBezTo>
                      <a:pt x="36" y="54"/>
                      <a:pt x="36" y="54"/>
                      <a:pt x="36" y="54"/>
                    </a:cubicBezTo>
                    <a:cubicBezTo>
                      <a:pt x="39" y="55"/>
                      <a:pt x="39" y="55"/>
                      <a:pt x="39" y="55"/>
                    </a:cubicBezTo>
                    <a:cubicBezTo>
                      <a:pt x="44" y="57"/>
                      <a:pt x="44" y="57"/>
                      <a:pt x="44" y="57"/>
                    </a:cubicBezTo>
                    <a:cubicBezTo>
                      <a:pt x="45" y="57"/>
                      <a:pt x="45" y="57"/>
                      <a:pt x="45" y="57"/>
                    </a:cubicBezTo>
                    <a:cubicBezTo>
                      <a:pt x="45" y="57"/>
                      <a:pt x="45" y="57"/>
                      <a:pt x="45" y="57"/>
                    </a:cubicBezTo>
                    <a:cubicBezTo>
                      <a:pt x="45" y="57"/>
                      <a:pt x="45" y="57"/>
                      <a:pt x="45" y="57"/>
                    </a:cubicBezTo>
                    <a:cubicBezTo>
                      <a:pt x="46" y="58"/>
                      <a:pt x="46" y="58"/>
                      <a:pt x="46" y="58"/>
                    </a:cubicBezTo>
                    <a:cubicBezTo>
                      <a:pt x="51" y="65"/>
                      <a:pt x="51" y="65"/>
                      <a:pt x="51" y="65"/>
                    </a:cubicBezTo>
                    <a:cubicBezTo>
                      <a:pt x="51" y="65"/>
                      <a:pt x="51" y="65"/>
                      <a:pt x="51" y="65"/>
                    </a:cubicBezTo>
                    <a:cubicBezTo>
                      <a:pt x="51" y="65"/>
                      <a:pt x="51" y="65"/>
                      <a:pt x="51" y="65"/>
                    </a:cubicBezTo>
                    <a:cubicBezTo>
                      <a:pt x="54" y="73"/>
                      <a:pt x="54" y="73"/>
                      <a:pt x="54" y="73"/>
                    </a:cubicBezTo>
                    <a:cubicBezTo>
                      <a:pt x="54" y="73"/>
                      <a:pt x="54" y="73"/>
                      <a:pt x="54" y="73"/>
                    </a:cubicBezTo>
                    <a:cubicBezTo>
                      <a:pt x="54" y="73"/>
                      <a:pt x="54" y="73"/>
                      <a:pt x="54" y="73"/>
                    </a:cubicBezTo>
                    <a:cubicBezTo>
                      <a:pt x="54" y="78"/>
                      <a:pt x="54" y="78"/>
                      <a:pt x="54" y="78"/>
                    </a:cubicBezTo>
                    <a:cubicBezTo>
                      <a:pt x="53" y="81"/>
                      <a:pt x="52" y="83"/>
                      <a:pt x="52" y="85"/>
                    </a:cubicBezTo>
                    <a:cubicBezTo>
                      <a:pt x="50" y="87"/>
                      <a:pt x="46" y="90"/>
                      <a:pt x="40" y="92"/>
                    </a:cubicBezTo>
                    <a:cubicBezTo>
                      <a:pt x="27" y="100"/>
                      <a:pt x="27" y="100"/>
                      <a:pt x="27" y="100"/>
                    </a:cubicBezTo>
                    <a:cubicBezTo>
                      <a:pt x="26" y="100"/>
                      <a:pt x="26" y="100"/>
                      <a:pt x="26" y="100"/>
                    </a:cubicBezTo>
                    <a:cubicBezTo>
                      <a:pt x="2" y="102"/>
                      <a:pt x="2" y="102"/>
                      <a:pt x="2" y="102"/>
                    </a:cubicBezTo>
                    <a:cubicBezTo>
                      <a:pt x="0" y="108"/>
                      <a:pt x="0" y="108"/>
                      <a:pt x="0" y="108"/>
                    </a:cubicBezTo>
                    <a:cubicBezTo>
                      <a:pt x="4" y="116"/>
                      <a:pt x="4" y="116"/>
                      <a:pt x="4" y="116"/>
                    </a:cubicBezTo>
                    <a:cubicBezTo>
                      <a:pt x="4" y="116"/>
                      <a:pt x="4" y="116"/>
                      <a:pt x="4" y="116"/>
                    </a:cubicBezTo>
                    <a:cubicBezTo>
                      <a:pt x="4" y="117"/>
                      <a:pt x="4" y="117"/>
                      <a:pt x="4" y="117"/>
                    </a:cubicBezTo>
                    <a:cubicBezTo>
                      <a:pt x="6" y="127"/>
                      <a:pt x="6" y="127"/>
                      <a:pt x="6" y="127"/>
                    </a:cubicBezTo>
                    <a:cubicBezTo>
                      <a:pt x="19" y="143"/>
                      <a:pt x="19" y="143"/>
                      <a:pt x="19" y="143"/>
                    </a:cubicBezTo>
                    <a:cubicBezTo>
                      <a:pt x="20" y="143"/>
                      <a:pt x="20" y="143"/>
                      <a:pt x="20" y="143"/>
                    </a:cubicBezTo>
                    <a:cubicBezTo>
                      <a:pt x="20" y="143"/>
                      <a:pt x="20" y="143"/>
                      <a:pt x="20" y="143"/>
                    </a:cubicBezTo>
                    <a:cubicBezTo>
                      <a:pt x="20" y="143"/>
                      <a:pt x="20" y="143"/>
                      <a:pt x="20" y="143"/>
                    </a:cubicBezTo>
                    <a:cubicBezTo>
                      <a:pt x="25" y="153"/>
                      <a:pt x="25" y="153"/>
                      <a:pt x="25" y="153"/>
                    </a:cubicBezTo>
                    <a:cubicBezTo>
                      <a:pt x="26" y="151"/>
                      <a:pt x="26" y="151"/>
                      <a:pt x="26" y="151"/>
                    </a:cubicBezTo>
                    <a:cubicBezTo>
                      <a:pt x="26" y="151"/>
                      <a:pt x="26" y="151"/>
                      <a:pt x="26" y="151"/>
                    </a:cubicBezTo>
                    <a:cubicBezTo>
                      <a:pt x="30" y="139"/>
                      <a:pt x="30" y="139"/>
                      <a:pt x="30" y="139"/>
                    </a:cubicBezTo>
                    <a:cubicBezTo>
                      <a:pt x="30" y="139"/>
                      <a:pt x="30" y="139"/>
                      <a:pt x="30" y="139"/>
                    </a:cubicBezTo>
                    <a:cubicBezTo>
                      <a:pt x="30" y="138"/>
                      <a:pt x="30" y="138"/>
                      <a:pt x="30" y="138"/>
                    </a:cubicBezTo>
                    <a:cubicBezTo>
                      <a:pt x="30" y="138"/>
                      <a:pt x="30" y="138"/>
                      <a:pt x="30" y="138"/>
                    </a:cubicBezTo>
                    <a:cubicBezTo>
                      <a:pt x="38" y="128"/>
                      <a:pt x="38" y="128"/>
                      <a:pt x="38" y="128"/>
                    </a:cubicBezTo>
                    <a:cubicBezTo>
                      <a:pt x="39" y="127"/>
                      <a:pt x="39" y="127"/>
                      <a:pt x="39" y="127"/>
                    </a:cubicBezTo>
                    <a:cubicBezTo>
                      <a:pt x="49" y="123"/>
                      <a:pt x="49" y="123"/>
                      <a:pt x="49" y="123"/>
                    </a:cubicBezTo>
                    <a:cubicBezTo>
                      <a:pt x="50" y="123"/>
                      <a:pt x="50" y="123"/>
                      <a:pt x="50" y="123"/>
                    </a:cubicBezTo>
                    <a:cubicBezTo>
                      <a:pt x="56" y="127"/>
                      <a:pt x="56" y="127"/>
                      <a:pt x="56" y="127"/>
                    </a:cubicBezTo>
                    <a:cubicBezTo>
                      <a:pt x="64" y="126"/>
                      <a:pt x="64" y="126"/>
                      <a:pt x="64" y="126"/>
                    </a:cubicBezTo>
                    <a:cubicBezTo>
                      <a:pt x="62" y="112"/>
                      <a:pt x="62" y="112"/>
                      <a:pt x="62" y="112"/>
                    </a:cubicBezTo>
                    <a:cubicBezTo>
                      <a:pt x="63" y="111"/>
                      <a:pt x="63" y="111"/>
                      <a:pt x="63" y="111"/>
                    </a:cubicBezTo>
                    <a:cubicBezTo>
                      <a:pt x="71" y="111"/>
                      <a:pt x="71" y="111"/>
                      <a:pt x="71" y="111"/>
                    </a:cubicBezTo>
                    <a:cubicBezTo>
                      <a:pt x="79" y="111"/>
                      <a:pt x="79" y="111"/>
                      <a:pt x="79" y="111"/>
                    </a:cubicBezTo>
                    <a:cubicBezTo>
                      <a:pt x="80" y="111"/>
                      <a:pt x="80" y="111"/>
                      <a:pt x="80" y="111"/>
                    </a:cubicBezTo>
                    <a:cubicBezTo>
                      <a:pt x="80" y="111"/>
                      <a:pt x="80" y="111"/>
                      <a:pt x="80" y="111"/>
                    </a:cubicBezTo>
                    <a:cubicBezTo>
                      <a:pt x="96" y="119"/>
                      <a:pt x="96" y="119"/>
                      <a:pt x="96" y="119"/>
                    </a:cubicBezTo>
                    <a:cubicBezTo>
                      <a:pt x="109" y="121"/>
                      <a:pt x="109" y="121"/>
                      <a:pt x="109" y="121"/>
                    </a:cubicBezTo>
                    <a:cubicBezTo>
                      <a:pt x="110" y="121"/>
                      <a:pt x="110" y="121"/>
                      <a:pt x="110" y="121"/>
                    </a:cubicBezTo>
                    <a:cubicBezTo>
                      <a:pt x="110" y="121"/>
                      <a:pt x="110" y="121"/>
                      <a:pt x="110" y="121"/>
                    </a:cubicBezTo>
                    <a:cubicBezTo>
                      <a:pt x="110" y="121"/>
                      <a:pt x="110" y="121"/>
                      <a:pt x="110" y="121"/>
                    </a:cubicBezTo>
                    <a:cubicBezTo>
                      <a:pt x="114" y="125"/>
                      <a:pt x="114" y="125"/>
                      <a:pt x="114" y="125"/>
                    </a:cubicBezTo>
                    <a:cubicBezTo>
                      <a:pt x="121" y="127"/>
                      <a:pt x="121" y="127"/>
                      <a:pt x="121" y="127"/>
                    </a:cubicBezTo>
                    <a:cubicBezTo>
                      <a:pt x="121" y="127"/>
                      <a:pt x="121" y="127"/>
                      <a:pt x="121" y="127"/>
                    </a:cubicBezTo>
                    <a:cubicBezTo>
                      <a:pt x="121" y="127"/>
                      <a:pt x="121" y="127"/>
                      <a:pt x="121" y="127"/>
                    </a:cubicBezTo>
                    <a:cubicBezTo>
                      <a:pt x="121" y="127"/>
                      <a:pt x="121" y="127"/>
                      <a:pt x="121" y="127"/>
                    </a:cubicBezTo>
                    <a:cubicBezTo>
                      <a:pt x="121" y="127"/>
                      <a:pt x="121" y="127"/>
                      <a:pt x="121" y="127"/>
                    </a:cubicBezTo>
                    <a:cubicBezTo>
                      <a:pt x="125" y="131"/>
                      <a:pt x="125" y="131"/>
                      <a:pt x="125" y="131"/>
                    </a:cubicBezTo>
                    <a:cubicBezTo>
                      <a:pt x="127" y="132"/>
                      <a:pt x="127" y="132"/>
                      <a:pt x="127" y="132"/>
                    </a:cubicBezTo>
                    <a:cubicBezTo>
                      <a:pt x="132" y="128"/>
                      <a:pt x="132" y="128"/>
                      <a:pt x="132" y="128"/>
                    </a:cubicBezTo>
                    <a:cubicBezTo>
                      <a:pt x="132" y="127"/>
                      <a:pt x="132" y="127"/>
                      <a:pt x="132" y="127"/>
                    </a:cubicBezTo>
                    <a:cubicBezTo>
                      <a:pt x="138" y="122"/>
                      <a:pt x="138" y="122"/>
                      <a:pt x="138" y="122"/>
                    </a:cubicBezTo>
                    <a:cubicBezTo>
                      <a:pt x="142" y="115"/>
                      <a:pt x="142" y="115"/>
                      <a:pt x="142" y="115"/>
                    </a:cubicBezTo>
                    <a:cubicBezTo>
                      <a:pt x="148" y="119"/>
                      <a:pt x="148" y="119"/>
                      <a:pt x="148" y="119"/>
                    </a:cubicBezTo>
                    <a:cubicBezTo>
                      <a:pt x="148" y="119"/>
                      <a:pt x="148" y="119"/>
                      <a:pt x="148" y="119"/>
                    </a:cubicBezTo>
                    <a:cubicBezTo>
                      <a:pt x="148" y="120"/>
                      <a:pt x="148" y="120"/>
                      <a:pt x="148" y="120"/>
                    </a:cubicBezTo>
                    <a:cubicBezTo>
                      <a:pt x="150" y="125"/>
                      <a:pt x="150" y="125"/>
                      <a:pt x="150" y="125"/>
                    </a:cubicBezTo>
                    <a:cubicBezTo>
                      <a:pt x="150" y="126"/>
                      <a:pt x="150" y="126"/>
                      <a:pt x="150" y="126"/>
                    </a:cubicBezTo>
                    <a:cubicBezTo>
                      <a:pt x="149" y="129"/>
                      <a:pt x="149" y="129"/>
                      <a:pt x="149" y="129"/>
                    </a:cubicBezTo>
                    <a:cubicBezTo>
                      <a:pt x="150" y="130"/>
                      <a:pt x="150" y="130"/>
                      <a:pt x="150" y="130"/>
                    </a:cubicBezTo>
                    <a:cubicBezTo>
                      <a:pt x="154" y="128"/>
                      <a:pt x="154" y="128"/>
                      <a:pt x="154" y="128"/>
                    </a:cubicBezTo>
                    <a:cubicBezTo>
                      <a:pt x="159" y="123"/>
                      <a:pt x="159" y="123"/>
                      <a:pt x="159" y="123"/>
                    </a:cubicBezTo>
                    <a:cubicBezTo>
                      <a:pt x="164" y="123"/>
                      <a:pt x="164" y="123"/>
                      <a:pt x="164" y="123"/>
                    </a:cubicBezTo>
                    <a:cubicBezTo>
                      <a:pt x="164" y="123"/>
                      <a:pt x="164" y="123"/>
                      <a:pt x="164" y="123"/>
                    </a:cubicBezTo>
                    <a:cubicBezTo>
                      <a:pt x="165" y="123"/>
                      <a:pt x="165" y="123"/>
                      <a:pt x="165" y="123"/>
                    </a:cubicBezTo>
                    <a:cubicBezTo>
                      <a:pt x="168" y="125"/>
                      <a:pt x="168" y="125"/>
                      <a:pt x="168" y="125"/>
                    </a:cubicBezTo>
                    <a:cubicBezTo>
                      <a:pt x="171" y="128"/>
                      <a:pt x="172" y="130"/>
                      <a:pt x="171" y="132"/>
                    </a:cubicBezTo>
                    <a:cubicBezTo>
                      <a:pt x="170" y="141"/>
                      <a:pt x="170" y="141"/>
                      <a:pt x="170" y="141"/>
                    </a:cubicBezTo>
                    <a:cubicBezTo>
                      <a:pt x="173" y="145"/>
                      <a:pt x="173" y="145"/>
                      <a:pt x="173" y="145"/>
                    </a:cubicBezTo>
                    <a:cubicBezTo>
                      <a:pt x="174" y="145"/>
                      <a:pt x="174" y="145"/>
                      <a:pt x="174" y="145"/>
                    </a:cubicBezTo>
                    <a:cubicBezTo>
                      <a:pt x="183" y="135"/>
                      <a:pt x="190" y="130"/>
                      <a:pt x="194" y="130"/>
                    </a:cubicBezTo>
                    <a:cubicBezTo>
                      <a:pt x="204" y="130"/>
                      <a:pt x="204" y="130"/>
                      <a:pt x="204" y="130"/>
                    </a:cubicBezTo>
                    <a:cubicBezTo>
                      <a:pt x="207" y="125"/>
                      <a:pt x="207" y="125"/>
                      <a:pt x="207" y="125"/>
                    </a:cubicBezTo>
                    <a:cubicBezTo>
                      <a:pt x="215" y="121"/>
                      <a:pt x="215" y="121"/>
                      <a:pt x="215" y="121"/>
                    </a:cubicBezTo>
                    <a:cubicBezTo>
                      <a:pt x="216" y="121"/>
                      <a:pt x="216" y="121"/>
                      <a:pt x="216" y="121"/>
                    </a:cubicBezTo>
                    <a:cubicBezTo>
                      <a:pt x="226" y="120"/>
                      <a:pt x="226" y="120"/>
                      <a:pt x="226" y="120"/>
                    </a:cubicBezTo>
                    <a:cubicBezTo>
                      <a:pt x="237" y="114"/>
                      <a:pt x="237" y="114"/>
                      <a:pt x="237" y="114"/>
                    </a:cubicBezTo>
                    <a:cubicBezTo>
                      <a:pt x="237" y="114"/>
                      <a:pt x="237" y="114"/>
                      <a:pt x="237" y="114"/>
                    </a:cubicBezTo>
                    <a:cubicBezTo>
                      <a:pt x="244" y="114"/>
                      <a:pt x="244" y="114"/>
                      <a:pt x="244" y="114"/>
                    </a:cubicBezTo>
                    <a:cubicBezTo>
                      <a:pt x="242" y="111"/>
                      <a:pt x="242" y="111"/>
                      <a:pt x="242" y="111"/>
                    </a:cubicBezTo>
                    <a:cubicBezTo>
                      <a:pt x="243" y="110"/>
                      <a:pt x="243" y="110"/>
                      <a:pt x="243" y="110"/>
                    </a:cubicBezTo>
                    <a:cubicBezTo>
                      <a:pt x="244" y="108"/>
                      <a:pt x="244" y="108"/>
                      <a:pt x="244" y="108"/>
                    </a:cubicBezTo>
                    <a:cubicBezTo>
                      <a:pt x="230" y="77"/>
                      <a:pt x="230" y="77"/>
                      <a:pt x="230" y="77"/>
                    </a:cubicBezTo>
                    <a:cubicBezTo>
                      <a:pt x="230" y="76"/>
                      <a:pt x="230" y="76"/>
                      <a:pt x="230" y="76"/>
                    </a:cubicBezTo>
                    <a:cubicBezTo>
                      <a:pt x="229" y="75"/>
                      <a:pt x="229" y="75"/>
                      <a:pt x="229" y="75"/>
                    </a:cubicBezTo>
                    <a:cubicBezTo>
                      <a:pt x="236" y="67"/>
                      <a:pt x="236" y="67"/>
                      <a:pt x="236" y="67"/>
                    </a:cubicBezTo>
                    <a:cubicBezTo>
                      <a:pt x="234" y="65"/>
                      <a:pt x="234" y="65"/>
                      <a:pt x="234" y="65"/>
                    </a:cubicBezTo>
                    <a:cubicBezTo>
                      <a:pt x="223" y="63"/>
                      <a:pt x="223" y="63"/>
                      <a:pt x="223" y="63"/>
                    </a:cubicBezTo>
                    <a:cubicBezTo>
                      <a:pt x="222" y="63"/>
                      <a:pt x="222" y="63"/>
                      <a:pt x="222" y="63"/>
                    </a:cubicBezTo>
                    <a:cubicBezTo>
                      <a:pt x="222" y="63"/>
                      <a:pt x="222" y="63"/>
                      <a:pt x="222" y="63"/>
                    </a:cubicBezTo>
                    <a:cubicBezTo>
                      <a:pt x="222" y="62"/>
                      <a:pt x="222" y="62"/>
                      <a:pt x="222" y="62"/>
                    </a:cubicBezTo>
                    <a:cubicBezTo>
                      <a:pt x="215" y="55"/>
                      <a:pt x="215" y="55"/>
                      <a:pt x="215" y="55"/>
                    </a:cubicBezTo>
                    <a:cubicBezTo>
                      <a:pt x="215" y="53"/>
                      <a:pt x="215" y="53"/>
                      <a:pt x="215" y="53"/>
                    </a:cubicBezTo>
                    <a:cubicBezTo>
                      <a:pt x="215" y="53"/>
                      <a:pt x="215" y="53"/>
                      <a:pt x="215" y="53"/>
                    </a:cubicBezTo>
                    <a:cubicBezTo>
                      <a:pt x="214" y="54"/>
                      <a:pt x="214" y="54"/>
                      <a:pt x="214" y="54"/>
                    </a:cubicBezTo>
                    <a:cubicBezTo>
                      <a:pt x="208" y="50"/>
                      <a:pt x="208" y="50"/>
                      <a:pt x="208" y="50"/>
                    </a:cubicBezTo>
                    <a:cubicBezTo>
                      <a:pt x="206" y="53"/>
                      <a:pt x="203" y="56"/>
                      <a:pt x="200" y="57"/>
                    </a:cubicBezTo>
                    <a:cubicBezTo>
                      <a:pt x="197" y="58"/>
                      <a:pt x="192" y="55"/>
                      <a:pt x="186" y="47"/>
                    </a:cubicBezTo>
                    <a:cubicBezTo>
                      <a:pt x="183" y="43"/>
                      <a:pt x="183" y="43"/>
                      <a:pt x="183" y="43"/>
                    </a:cubicBezTo>
                    <a:cubicBezTo>
                      <a:pt x="183" y="43"/>
                      <a:pt x="180" y="43"/>
                      <a:pt x="176" y="45"/>
                    </a:cubicBezTo>
                    <a:cubicBezTo>
                      <a:pt x="169" y="47"/>
                      <a:pt x="164" y="48"/>
                      <a:pt x="162" y="47"/>
                    </a:cubicBezTo>
                    <a:cubicBezTo>
                      <a:pt x="160" y="45"/>
                      <a:pt x="160" y="41"/>
                      <a:pt x="160" y="35"/>
                    </a:cubicBezTo>
                    <a:cubicBezTo>
                      <a:pt x="161" y="31"/>
                      <a:pt x="160" y="29"/>
                      <a:pt x="160" y="27"/>
                    </a:cubicBezTo>
                    <a:cubicBezTo>
                      <a:pt x="108" y="25"/>
                      <a:pt x="108" y="25"/>
                      <a:pt x="108" y="25"/>
                    </a:cubicBezTo>
                    <a:cubicBezTo>
                      <a:pt x="103" y="23"/>
                      <a:pt x="99" y="21"/>
                      <a:pt x="97" y="19"/>
                    </a:cubicBezTo>
                    <a:cubicBezTo>
                      <a:pt x="89" y="17"/>
                      <a:pt x="89" y="17"/>
                      <a:pt x="89" y="17"/>
                    </a:cubicBezTo>
                    <a:cubicBezTo>
                      <a:pt x="86" y="15"/>
                      <a:pt x="80" y="10"/>
                      <a:pt x="72" y="0"/>
                    </a:cubicBezTo>
                    <a:cubicBezTo>
                      <a:pt x="66" y="5"/>
                      <a:pt x="66" y="5"/>
                      <a:pt x="66" y="5"/>
                    </a:cubicBezTo>
                    <a:cubicBezTo>
                      <a:pt x="58" y="2"/>
                      <a:pt x="58" y="2"/>
                      <a:pt x="58" y="2"/>
                    </a:cubicBezTo>
                    <a:cubicBezTo>
                      <a:pt x="37" y="3"/>
                      <a:pt x="37" y="3"/>
                      <a:pt x="37" y="3"/>
                    </a:cubicBezTo>
                    <a:cubicBezTo>
                      <a:pt x="37" y="3"/>
                      <a:pt x="37" y="3"/>
                      <a:pt x="37" y="3"/>
                    </a:cubicBezTo>
                    <a:cubicBezTo>
                      <a:pt x="37" y="3"/>
                      <a:pt x="37" y="3"/>
                      <a:pt x="37" y="3"/>
                    </a:cubicBezTo>
                    <a:lnTo>
                      <a:pt x="3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ṡḷîďé"/>
              <p:cNvSpPr/>
              <p:nvPr/>
            </p:nvSpPr>
            <p:spPr bwMode="auto">
              <a:xfrm>
                <a:off x="3461" y="3098"/>
                <a:ext cx="601" cy="476"/>
              </a:xfrm>
              <a:custGeom>
                <a:avLst/>
                <a:gdLst>
                  <a:gd name="T0" fmla="*/ 244 w 254"/>
                  <a:gd name="T1" fmla="*/ 64 h 201"/>
                  <a:gd name="T2" fmla="*/ 254 w 254"/>
                  <a:gd name="T3" fmla="*/ 63 h 201"/>
                  <a:gd name="T4" fmla="*/ 236 w 254"/>
                  <a:gd name="T5" fmla="*/ 44 h 201"/>
                  <a:gd name="T6" fmla="*/ 223 w 254"/>
                  <a:gd name="T7" fmla="*/ 22 h 201"/>
                  <a:gd name="T8" fmla="*/ 202 w 254"/>
                  <a:gd name="T9" fmla="*/ 27 h 201"/>
                  <a:gd name="T10" fmla="*/ 200 w 254"/>
                  <a:gd name="T11" fmla="*/ 29 h 201"/>
                  <a:gd name="T12" fmla="*/ 182 w 254"/>
                  <a:gd name="T13" fmla="*/ 25 h 201"/>
                  <a:gd name="T14" fmla="*/ 150 w 254"/>
                  <a:gd name="T15" fmla="*/ 40 h 201"/>
                  <a:gd name="T16" fmla="*/ 150 w 254"/>
                  <a:gd name="T17" fmla="*/ 19 h 201"/>
                  <a:gd name="T18" fmla="*/ 149 w 254"/>
                  <a:gd name="T19" fmla="*/ 10 h 201"/>
                  <a:gd name="T20" fmla="*/ 138 w 254"/>
                  <a:gd name="T21" fmla="*/ 10 h 201"/>
                  <a:gd name="T22" fmla="*/ 126 w 254"/>
                  <a:gd name="T23" fmla="*/ 9 h 201"/>
                  <a:gd name="T24" fmla="*/ 110 w 254"/>
                  <a:gd name="T25" fmla="*/ 1 h 201"/>
                  <a:gd name="T26" fmla="*/ 105 w 254"/>
                  <a:gd name="T27" fmla="*/ 24 h 201"/>
                  <a:gd name="T28" fmla="*/ 82 w 254"/>
                  <a:gd name="T29" fmla="*/ 18 h 201"/>
                  <a:gd name="T30" fmla="*/ 78 w 254"/>
                  <a:gd name="T31" fmla="*/ 16 h 201"/>
                  <a:gd name="T32" fmla="*/ 72 w 254"/>
                  <a:gd name="T33" fmla="*/ 33 h 201"/>
                  <a:gd name="T34" fmla="*/ 75 w 254"/>
                  <a:gd name="T35" fmla="*/ 47 h 201"/>
                  <a:gd name="T36" fmla="*/ 68 w 254"/>
                  <a:gd name="T37" fmla="*/ 61 h 201"/>
                  <a:gd name="T38" fmla="*/ 52 w 254"/>
                  <a:gd name="T39" fmla="*/ 102 h 201"/>
                  <a:gd name="T40" fmla="*/ 29 w 254"/>
                  <a:gd name="T41" fmla="*/ 117 h 201"/>
                  <a:gd name="T42" fmla="*/ 32 w 254"/>
                  <a:gd name="T43" fmla="*/ 124 h 201"/>
                  <a:gd name="T44" fmla="*/ 19 w 254"/>
                  <a:gd name="T45" fmla="*/ 142 h 201"/>
                  <a:gd name="T46" fmla="*/ 5 w 254"/>
                  <a:gd name="T47" fmla="*/ 146 h 201"/>
                  <a:gd name="T48" fmla="*/ 2 w 254"/>
                  <a:gd name="T49" fmla="*/ 184 h 201"/>
                  <a:gd name="T50" fmla="*/ 8 w 254"/>
                  <a:gd name="T51" fmla="*/ 196 h 201"/>
                  <a:gd name="T52" fmla="*/ 21 w 254"/>
                  <a:gd name="T53" fmla="*/ 200 h 201"/>
                  <a:gd name="T54" fmla="*/ 22 w 254"/>
                  <a:gd name="T55" fmla="*/ 199 h 201"/>
                  <a:gd name="T56" fmla="*/ 18 w 254"/>
                  <a:gd name="T57" fmla="*/ 186 h 201"/>
                  <a:gd name="T58" fmla="*/ 12 w 254"/>
                  <a:gd name="T59" fmla="*/ 182 h 201"/>
                  <a:gd name="T60" fmla="*/ 18 w 254"/>
                  <a:gd name="T61" fmla="*/ 173 h 201"/>
                  <a:gd name="T62" fmla="*/ 32 w 254"/>
                  <a:gd name="T63" fmla="*/ 162 h 201"/>
                  <a:gd name="T64" fmla="*/ 64 w 254"/>
                  <a:gd name="T65" fmla="*/ 141 h 201"/>
                  <a:gd name="T66" fmla="*/ 70 w 254"/>
                  <a:gd name="T67" fmla="*/ 145 h 201"/>
                  <a:gd name="T68" fmla="*/ 75 w 254"/>
                  <a:gd name="T69" fmla="*/ 141 h 201"/>
                  <a:gd name="T70" fmla="*/ 96 w 254"/>
                  <a:gd name="T71" fmla="*/ 137 h 201"/>
                  <a:gd name="T72" fmla="*/ 98 w 254"/>
                  <a:gd name="T73" fmla="*/ 136 h 201"/>
                  <a:gd name="T74" fmla="*/ 119 w 254"/>
                  <a:gd name="T75" fmla="*/ 128 h 201"/>
                  <a:gd name="T76" fmla="*/ 124 w 254"/>
                  <a:gd name="T77" fmla="*/ 96 h 201"/>
                  <a:gd name="T78" fmla="*/ 130 w 254"/>
                  <a:gd name="T79" fmla="*/ 94 h 201"/>
                  <a:gd name="T80" fmla="*/ 132 w 254"/>
                  <a:gd name="T81" fmla="*/ 95 h 201"/>
                  <a:gd name="T82" fmla="*/ 159 w 254"/>
                  <a:gd name="T83" fmla="*/ 112 h 201"/>
                  <a:gd name="T84" fmla="*/ 156 w 254"/>
                  <a:gd name="T85" fmla="*/ 103 h 201"/>
                  <a:gd name="T86" fmla="*/ 166 w 254"/>
                  <a:gd name="T87" fmla="*/ 99 h 201"/>
                  <a:gd name="T88" fmla="*/ 173 w 254"/>
                  <a:gd name="T89" fmla="*/ 95 h 201"/>
                  <a:gd name="T90" fmla="*/ 193 w 254"/>
                  <a:gd name="T91" fmla="*/ 101 h 201"/>
                  <a:gd name="T92" fmla="*/ 206 w 254"/>
                  <a:gd name="T93" fmla="*/ 92 h 201"/>
                  <a:gd name="T94" fmla="*/ 207 w 254"/>
                  <a:gd name="T95" fmla="*/ 94 h 201"/>
                  <a:gd name="T96" fmla="*/ 238 w 254"/>
                  <a:gd name="T97" fmla="*/ 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4" h="201">
                    <a:moveTo>
                      <a:pt x="238" y="69"/>
                    </a:moveTo>
                    <a:cubicBezTo>
                      <a:pt x="242" y="68"/>
                      <a:pt x="244" y="67"/>
                      <a:pt x="244" y="65"/>
                    </a:cubicBezTo>
                    <a:cubicBezTo>
                      <a:pt x="244" y="64"/>
                      <a:pt x="244" y="64"/>
                      <a:pt x="244" y="64"/>
                    </a:cubicBezTo>
                    <a:cubicBezTo>
                      <a:pt x="245" y="63"/>
                      <a:pt x="245" y="63"/>
                      <a:pt x="245" y="63"/>
                    </a:cubicBezTo>
                    <a:cubicBezTo>
                      <a:pt x="246" y="63"/>
                      <a:pt x="246" y="63"/>
                      <a:pt x="246" y="63"/>
                    </a:cubicBezTo>
                    <a:cubicBezTo>
                      <a:pt x="254" y="63"/>
                      <a:pt x="254" y="63"/>
                      <a:pt x="254" y="63"/>
                    </a:cubicBezTo>
                    <a:cubicBezTo>
                      <a:pt x="254" y="58"/>
                      <a:pt x="254" y="58"/>
                      <a:pt x="254" y="58"/>
                    </a:cubicBezTo>
                    <a:cubicBezTo>
                      <a:pt x="252" y="58"/>
                      <a:pt x="250" y="57"/>
                      <a:pt x="248" y="55"/>
                    </a:cubicBezTo>
                    <a:cubicBezTo>
                      <a:pt x="236" y="44"/>
                      <a:pt x="236" y="44"/>
                      <a:pt x="236" y="44"/>
                    </a:cubicBezTo>
                    <a:cubicBezTo>
                      <a:pt x="236" y="44"/>
                      <a:pt x="236" y="44"/>
                      <a:pt x="236" y="44"/>
                    </a:cubicBezTo>
                    <a:cubicBezTo>
                      <a:pt x="230" y="29"/>
                      <a:pt x="230" y="29"/>
                      <a:pt x="230" y="29"/>
                    </a:cubicBezTo>
                    <a:cubicBezTo>
                      <a:pt x="223" y="22"/>
                      <a:pt x="223" y="22"/>
                      <a:pt x="223" y="22"/>
                    </a:cubicBezTo>
                    <a:cubicBezTo>
                      <a:pt x="214" y="21"/>
                      <a:pt x="208" y="21"/>
                      <a:pt x="203" y="22"/>
                    </a:cubicBezTo>
                    <a:cubicBezTo>
                      <a:pt x="201" y="22"/>
                      <a:pt x="201" y="22"/>
                      <a:pt x="201" y="22"/>
                    </a:cubicBezTo>
                    <a:cubicBezTo>
                      <a:pt x="202" y="27"/>
                      <a:pt x="202" y="27"/>
                      <a:pt x="202" y="27"/>
                    </a:cubicBezTo>
                    <a:cubicBezTo>
                      <a:pt x="202" y="28"/>
                      <a:pt x="202" y="28"/>
                      <a:pt x="202" y="28"/>
                    </a:cubicBezTo>
                    <a:cubicBezTo>
                      <a:pt x="202" y="29"/>
                      <a:pt x="202" y="29"/>
                      <a:pt x="202" y="29"/>
                    </a:cubicBezTo>
                    <a:cubicBezTo>
                      <a:pt x="200" y="29"/>
                      <a:pt x="200" y="29"/>
                      <a:pt x="200" y="29"/>
                    </a:cubicBezTo>
                    <a:cubicBezTo>
                      <a:pt x="194" y="32"/>
                      <a:pt x="194" y="32"/>
                      <a:pt x="194" y="32"/>
                    </a:cubicBezTo>
                    <a:cubicBezTo>
                      <a:pt x="193" y="31"/>
                      <a:pt x="193" y="31"/>
                      <a:pt x="193" y="31"/>
                    </a:cubicBezTo>
                    <a:cubicBezTo>
                      <a:pt x="188" y="26"/>
                      <a:pt x="184" y="24"/>
                      <a:pt x="182" y="25"/>
                    </a:cubicBezTo>
                    <a:cubicBezTo>
                      <a:pt x="168" y="32"/>
                      <a:pt x="160" y="35"/>
                      <a:pt x="158" y="33"/>
                    </a:cubicBezTo>
                    <a:cubicBezTo>
                      <a:pt x="156" y="34"/>
                      <a:pt x="154" y="35"/>
                      <a:pt x="152" y="38"/>
                    </a:cubicBezTo>
                    <a:cubicBezTo>
                      <a:pt x="150" y="40"/>
                      <a:pt x="150" y="40"/>
                      <a:pt x="150" y="40"/>
                    </a:cubicBezTo>
                    <a:cubicBezTo>
                      <a:pt x="149" y="38"/>
                      <a:pt x="149" y="38"/>
                      <a:pt x="149" y="38"/>
                    </a:cubicBezTo>
                    <a:cubicBezTo>
                      <a:pt x="145" y="34"/>
                      <a:pt x="143" y="31"/>
                      <a:pt x="143" y="29"/>
                    </a:cubicBezTo>
                    <a:cubicBezTo>
                      <a:pt x="143" y="27"/>
                      <a:pt x="146" y="24"/>
                      <a:pt x="150" y="19"/>
                    </a:cubicBezTo>
                    <a:cubicBezTo>
                      <a:pt x="156" y="12"/>
                      <a:pt x="159" y="9"/>
                      <a:pt x="159" y="8"/>
                    </a:cubicBezTo>
                    <a:cubicBezTo>
                      <a:pt x="158" y="6"/>
                      <a:pt x="158" y="6"/>
                      <a:pt x="158" y="6"/>
                    </a:cubicBezTo>
                    <a:cubicBezTo>
                      <a:pt x="156" y="5"/>
                      <a:pt x="153" y="7"/>
                      <a:pt x="149" y="10"/>
                    </a:cubicBezTo>
                    <a:cubicBezTo>
                      <a:pt x="145" y="13"/>
                      <a:pt x="142" y="14"/>
                      <a:pt x="141" y="14"/>
                    </a:cubicBezTo>
                    <a:cubicBezTo>
                      <a:pt x="140" y="14"/>
                      <a:pt x="139" y="12"/>
                      <a:pt x="139" y="10"/>
                    </a:cubicBezTo>
                    <a:cubicBezTo>
                      <a:pt x="138" y="10"/>
                      <a:pt x="138" y="10"/>
                      <a:pt x="138" y="10"/>
                    </a:cubicBezTo>
                    <a:cubicBezTo>
                      <a:pt x="135" y="3"/>
                      <a:pt x="135" y="3"/>
                      <a:pt x="135" y="3"/>
                    </a:cubicBezTo>
                    <a:cubicBezTo>
                      <a:pt x="127" y="8"/>
                      <a:pt x="127" y="8"/>
                      <a:pt x="127" y="8"/>
                    </a:cubicBezTo>
                    <a:cubicBezTo>
                      <a:pt x="126" y="9"/>
                      <a:pt x="126" y="9"/>
                      <a:pt x="126" y="9"/>
                    </a:cubicBezTo>
                    <a:cubicBezTo>
                      <a:pt x="126" y="8"/>
                      <a:pt x="126" y="8"/>
                      <a:pt x="126" y="8"/>
                    </a:cubicBezTo>
                    <a:cubicBezTo>
                      <a:pt x="126" y="8"/>
                      <a:pt x="126" y="8"/>
                      <a:pt x="126" y="8"/>
                    </a:cubicBezTo>
                    <a:cubicBezTo>
                      <a:pt x="120" y="5"/>
                      <a:pt x="115" y="3"/>
                      <a:pt x="110" y="1"/>
                    </a:cubicBezTo>
                    <a:cubicBezTo>
                      <a:pt x="106" y="0"/>
                      <a:pt x="102" y="1"/>
                      <a:pt x="99" y="6"/>
                    </a:cubicBezTo>
                    <a:cubicBezTo>
                      <a:pt x="102" y="12"/>
                      <a:pt x="102" y="12"/>
                      <a:pt x="102" y="12"/>
                    </a:cubicBezTo>
                    <a:cubicBezTo>
                      <a:pt x="105" y="18"/>
                      <a:pt x="106" y="22"/>
                      <a:pt x="105" y="24"/>
                    </a:cubicBezTo>
                    <a:cubicBezTo>
                      <a:pt x="104" y="26"/>
                      <a:pt x="103" y="27"/>
                      <a:pt x="102" y="27"/>
                    </a:cubicBezTo>
                    <a:cubicBezTo>
                      <a:pt x="99" y="28"/>
                      <a:pt x="96" y="27"/>
                      <a:pt x="91" y="23"/>
                    </a:cubicBezTo>
                    <a:cubicBezTo>
                      <a:pt x="88" y="21"/>
                      <a:pt x="85" y="19"/>
                      <a:pt x="82" y="18"/>
                    </a:cubicBezTo>
                    <a:cubicBezTo>
                      <a:pt x="78" y="16"/>
                      <a:pt x="78" y="16"/>
                      <a:pt x="78" y="16"/>
                    </a:cubicBezTo>
                    <a:cubicBezTo>
                      <a:pt x="78" y="16"/>
                      <a:pt x="78" y="16"/>
                      <a:pt x="78" y="16"/>
                    </a:cubicBezTo>
                    <a:cubicBezTo>
                      <a:pt x="78" y="16"/>
                      <a:pt x="78" y="16"/>
                      <a:pt x="78" y="16"/>
                    </a:cubicBezTo>
                    <a:cubicBezTo>
                      <a:pt x="78" y="17"/>
                      <a:pt x="78" y="17"/>
                      <a:pt x="78" y="17"/>
                    </a:cubicBezTo>
                    <a:cubicBezTo>
                      <a:pt x="78" y="26"/>
                      <a:pt x="78" y="26"/>
                      <a:pt x="78" y="26"/>
                    </a:cubicBezTo>
                    <a:cubicBezTo>
                      <a:pt x="72" y="33"/>
                      <a:pt x="72" y="33"/>
                      <a:pt x="72" y="33"/>
                    </a:cubicBezTo>
                    <a:cubicBezTo>
                      <a:pt x="72" y="40"/>
                      <a:pt x="72" y="40"/>
                      <a:pt x="72" y="40"/>
                    </a:cubicBezTo>
                    <a:cubicBezTo>
                      <a:pt x="74" y="47"/>
                      <a:pt x="74" y="47"/>
                      <a:pt x="74" y="47"/>
                    </a:cubicBezTo>
                    <a:cubicBezTo>
                      <a:pt x="75" y="47"/>
                      <a:pt x="75" y="47"/>
                      <a:pt x="75" y="47"/>
                    </a:cubicBezTo>
                    <a:cubicBezTo>
                      <a:pt x="70" y="54"/>
                      <a:pt x="70" y="54"/>
                      <a:pt x="70" y="54"/>
                    </a:cubicBezTo>
                    <a:cubicBezTo>
                      <a:pt x="68" y="60"/>
                      <a:pt x="68" y="60"/>
                      <a:pt x="68" y="60"/>
                    </a:cubicBezTo>
                    <a:cubicBezTo>
                      <a:pt x="68" y="61"/>
                      <a:pt x="68" y="61"/>
                      <a:pt x="68" y="61"/>
                    </a:cubicBezTo>
                    <a:cubicBezTo>
                      <a:pt x="62" y="67"/>
                      <a:pt x="62" y="67"/>
                      <a:pt x="62" y="67"/>
                    </a:cubicBezTo>
                    <a:cubicBezTo>
                      <a:pt x="52" y="90"/>
                      <a:pt x="52" y="90"/>
                      <a:pt x="52" y="90"/>
                    </a:cubicBezTo>
                    <a:cubicBezTo>
                      <a:pt x="52" y="102"/>
                      <a:pt x="52" y="102"/>
                      <a:pt x="52" y="102"/>
                    </a:cubicBezTo>
                    <a:cubicBezTo>
                      <a:pt x="52" y="102"/>
                      <a:pt x="52" y="102"/>
                      <a:pt x="52" y="102"/>
                    </a:cubicBezTo>
                    <a:cubicBezTo>
                      <a:pt x="30" y="115"/>
                      <a:pt x="30" y="115"/>
                      <a:pt x="30" y="115"/>
                    </a:cubicBezTo>
                    <a:cubicBezTo>
                      <a:pt x="29" y="117"/>
                      <a:pt x="29" y="117"/>
                      <a:pt x="29" y="117"/>
                    </a:cubicBezTo>
                    <a:cubicBezTo>
                      <a:pt x="32" y="124"/>
                      <a:pt x="32" y="124"/>
                      <a:pt x="32" y="124"/>
                    </a:cubicBezTo>
                    <a:cubicBezTo>
                      <a:pt x="32" y="124"/>
                      <a:pt x="32" y="124"/>
                      <a:pt x="32" y="124"/>
                    </a:cubicBezTo>
                    <a:cubicBezTo>
                      <a:pt x="32" y="124"/>
                      <a:pt x="32" y="124"/>
                      <a:pt x="32" y="124"/>
                    </a:cubicBezTo>
                    <a:cubicBezTo>
                      <a:pt x="30" y="133"/>
                      <a:pt x="30" y="133"/>
                      <a:pt x="30" y="133"/>
                    </a:cubicBezTo>
                    <a:cubicBezTo>
                      <a:pt x="21" y="132"/>
                      <a:pt x="21" y="132"/>
                      <a:pt x="21" y="132"/>
                    </a:cubicBezTo>
                    <a:cubicBezTo>
                      <a:pt x="19" y="142"/>
                      <a:pt x="19" y="142"/>
                      <a:pt x="19" y="142"/>
                    </a:cubicBezTo>
                    <a:cubicBezTo>
                      <a:pt x="8" y="142"/>
                      <a:pt x="8" y="142"/>
                      <a:pt x="8" y="142"/>
                    </a:cubicBezTo>
                    <a:cubicBezTo>
                      <a:pt x="5" y="146"/>
                      <a:pt x="5" y="146"/>
                      <a:pt x="5" y="146"/>
                    </a:cubicBezTo>
                    <a:cubicBezTo>
                      <a:pt x="5" y="146"/>
                      <a:pt x="5" y="146"/>
                      <a:pt x="5" y="146"/>
                    </a:cubicBezTo>
                    <a:cubicBezTo>
                      <a:pt x="2" y="153"/>
                      <a:pt x="2" y="153"/>
                      <a:pt x="2" y="153"/>
                    </a:cubicBezTo>
                    <a:cubicBezTo>
                      <a:pt x="0" y="178"/>
                      <a:pt x="0" y="178"/>
                      <a:pt x="0" y="178"/>
                    </a:cubicBezTo>
                    <a:cubicBezTo>
                      <a:pt x="2" y="184"/>
                      <a:pt x="2" y="184"/>
                      <a:pt x="2" y="184"/>
                    </a:cubicBezTo>
                    <a:cubicBezTo>
                      <a:pt x="3" y="184"/>
                      <a:pt x="3" y="184"/>
                      <a:pt x="3" y="184"/>
                    </a:cubicBezTo>
                    <a:cubicBezTo>
                      <a:pt x="3" y="190"/>
                      <a:pt x="3" y="190"/>
                      <a:pt x="3" y="190"/>
                    </a:cubicBezTo>
                    <a:cubicBezTo>
                      <a:pt x="8" y="196"/>
                      <a:pt x="8" y="196"/>
                      <a:pt x="8" y="196"/>
                    </a:cubicBezTo>
                    <a:cubicBezTo>
                      <a:pt x="8" y="196"/>
                      <a:pt x="8" y="196"/>
                      <a:pt x="8" y="196"/>
                    </a:cubicBezTo>
                    <a:cubicBezTo>
                      <a:pt x="8" y="201"/>
                      <a:pt x="8" y="201"/>
                      <a:pt x="8" y="201"/>
                    </a:cubicBezTo>
                    <a:cubicBezTo>
                      <a:pt x="21" y="200"/>
                      <a:pt x="21" y="200"/>
                      <a:pt x="21" y="200"/>
                    </a:cubicBezTo>
                    <a:cubicBezTo>
                      <a:pt x="22" y="199"/>
                      <a:pt x="22" y="199"/>
                      <a:pt x="22" y="199"/>
                    </a:cubicBezTo>
                    <a:cubicBezTo>
                      <a:pt x="22" y="199"/>
                      <a:pt x="22" y="199"/>
                      <a:pt x="22" y="199"/>
                    </a:cubicBezTo>
                    <a:cubicBezTo>
                      <a:pt x="22" y="199"/>
                      <a:pt x="22" y="199"/>
                      <a:pt x="22" y="199"/>
                    </a:cubicBezTo>
                    <a:cubicBezTo>
                      <a:pt x="22" y="198"/>
                      <a:pt x="22" y="198"/>
                      <a:pt x="22" y="198"/>
                    </a:cubicBezTo>
                    <a:cubicBezTo>
                      <a:pt x="26" y="194"/>
                      <a:pt x="26" y="194"/>
                      <a:pt x="26" y="194"/>
                    </a:cubicBezTo>
                    <a:cubicBezTo>
                      <a:pt x="18" y="186"/>
                      <a:pt x="18" y="186"/>
                      <a:pt x="18" y="186"/>
                    </a:cubicBezTo>
                    <a:cubicBezTo>
                      <a:pt x="17" y="186"/>
                      <a:pt x="17" y="186"/>
                      <a:pt x="17" y="186"/>
                    </a:cubicBezTo>
                    <a:cubicBezTo>
                      <a:pt x="12" y="182"/>
                      <a:pt x="12" y="182"/>
                      <a:pt x="12" y="182"/>
                    </a:cubicBezTo>
                    <a:cubicBezTo>
                      <a:pt x="12" y="182"/>
                      <a:pt x="12" y="182"/>
                      <a:pt x="12" y="182"/>
                    </a:cubicBezTo>
                    <a:cubicBezTo>
                      <a:pt x="12" y="181"/>
                      <a:pt x="12" y="181"/>
                      <a:pt x="12" y="181"/>
                    </a:cubicBezTo>
                    <a:cubicBezTo>
                      <a:pt x="12" y="173"/>
                      <a:pt x="12" y="173"/>
                      <a:pt x="12" y="173"/>
                    </a:cubicBezTo>
                    <a:cubicBezTo>
                      <a:pt x="18" y="173"/>
                      <a:pt x="18" y="173"/>
                      <a:pt x="18" y="173"/>
                    </a:cubicBezTo>
                    <a:cubicBezTo>
                      <a:pt x="19" y="170"/>
                      <a:pt x="19" y="170"/>
                      <a:pt x="19" y="170"/>
                    </a:cubicBezTo>
                    <a:cubicBezTo>
                      <a:pt x="16" y="162"/>
                      <a:pt x="16" y="162"/>
                      <a:pt x="16" y="162"/>
                    </a:cubicBezTo>
                    <a:cubicBezTo>
                      <a:pt x="32" y="162"/>
                      <a:pt x="32" y="162"/>
                      <a:pt x="32" y="162"/>
                    </a:cubicBezTo>
                    <a:cubicBezTo>
                      <a:pt x="60" y="149"/>
                      <a:pt x="60" y="149"/>
                      <a:pt x="60" y="149"/>
                    </a:cubicBezTo>
                    <a:cubicBezTo>
                      <a:pt x="63" y="143"/>
                      <a:pt x="63" y="143"/>
                      <a:pt x="63" y="143"/>
                    </a:cubicBezTo>
                    <a:cubicBezTo>
                      <a:pt x="64" y="141"/>
                      <a:pt x="64" y="141"/>
                      <a:pt x="64" y="141"/>
                    </a:cubicBezTo>
                    <a:cubicBezTo>
                      <a:pt x="70" y="144"/>
                      <a:pt x="70" y="144"/>
                      <a:pt x="70" y="144"/>
                    </a:cubicBezTo>
                    <a:cubicBezTo>
                      <a:pt x="70" y="144"/>
                      <a:pt x="70" y="144"/>
                      <a:pt x="70" y="144"/>
                    </a:cubicBezTo>
                    <a:cubicBezTo>
                      <a:pt x="70" y="145"/>
                      <a:pt x="70" y="145"/>
                      <a:pt x="70" y="145"/>
                    </a:cubicBezTo>
                    <a:cubicBezTo>
                      <a:pt x="73" y="148"/>
                      <a:pt x="73" y="148"/>
                      <a:pt x="73" y="148"/>
                    </a:cubicBezTo>
                    <a:cubicBezTo>
                      <a:pt x="76" y="147"/>
                      <a:pt x="76" y="147"/>
                      <a:pt x="76" y="147"/>
                    </a:cubicBezTo>
                    <a:cubicBezTo>
                      <a:pt x="75" y="141"/>
                      <a:pt x="75" y="141"/>
                      <a:pt x="75" y="141"/>
                    </a:cubicBezTo>
                    <a:cubicBezTo>
                      <a:pt x="84" y="141"/>
                      <a:pt x="84" y="141"/>
                      <a:pt x="84" y="141"/>
                    </a:cubicBezTo>
                    <a:cubicBezTo>
                      <a:pt x="93" y="143"/>
                      <a:pt x="93" y="143"/>
                      <a:pt x="93" y="143"/>
                    </a:cubicBezTo>
                    <a:cubicBezTo>
                      <a:pt x="96" y="137"/>
                      <a:pt x="96" y="137"/>
                      <a:pt x="96" y="137"/>
                    </a:cubicBezTo>
                    <a:cubicBezTo>
                      <a:pt x="97" y="136"/>
                      <a:pt x="97" y="136"/>
                      <a:pt x="97" y="136"/>
                    </a:cubicBezTo>
                    <a:cubicBezTo>
                      <a:pt x="97" y="136"/>
                      <a:pt x="97" y="136"/>
                      <a:pt x="97" y="136"/>
                    </a:cubicBezTo>
                    <a:cubicBezTo>
                      <a:pt x="98" y="136"/>
                      <a:pt x="98" y="136"/>
                      <a:pt x="98" y="136"/>
                    </a:cubicBezTo>
                    <a:cubicBezTo>
                      <a:pt x="107" y="133"/>
                      <a:pt x="107" y="133"/>
                      <a:pt x="107" y="133"/>
                    </a:cubicBezTo>
                    <a:cubicBezTo>
                      <a:pt x="109" y="119"/>
                      <a:pt x="109" y="119"/>
                      <a:pt x="109" y="119"/>
                    </a:cubicBezTo>
                    <a:cubicBezTo>
                      <a:pt x="119" y="128"/>
                      <a:pt x="119" y="128"/>
                      <a:pt x="119" y="128"/>
                    </a:cubicBezTo>
                    <a:cubicBezTo>
                      <a:pt x="123" y="128"/>
                      <a:pt x="123" y="128"/>
                      <a:pt x="123" y="128"/>
                    </a:cubicBezTo>
                    <a:cubicBezTo>
                      <a:pt x="125" y="126"/>
                      <a:pt x="125" y="126"/>
                      <a:pt x="125" y="126"/>
                    </a:cubicBezTo>
                    <a:cubicBezTo>
                      <a:pt x="124" y="96"/>
                      <a:pt x="124" y="96"/>
                      <a:pt x="124" y="96"/>
                    </a:cubicBezTo>
                    <a:cubicBezTo>
                      <a:pt x="124" y="95"/>
                      <a:pt x="124" y="95"/>
                      <a:pt x="124" y="95"/>
                    </a:cubicBezTo>
                    <a:cubicBezTo>
                      <a:pt x="124" y="93"/>
                      <a:pt x="124" y="93"/>
                      <a:pt x="124" y="93"/>
                    </a:cubicBezTo>
                    <a:cubicBezTo>
                      <a:pt x="130" y="94"/>
                      <a:pt x="130" y="94"/>
                      <a:pt x="130" y="94"/>
                    </a:cubicBezTo>
                    <a:cubicBezTo>
                      <a:pt x="131" y="94"/>
                      <a:pt x="131" y="94"/>
                      <a:pt x="131" y="94"/>
                    </a:cubicBezTo>
                    <a:cubicBezTo>
                      <a:pt x="132" y="95"/>
                      <a:pt x="132" y="95"/>
                      <a:pt x="132" y="95"/>
                    </a:cubicBezTo>
                    <a:cubicBezTo>
                      <a:pt x="132" y="95"/>
                      <a:pt x="132" y="95"/>
                      <a:pt x="132" y="95"/>
                    </a:cubicBezTo>
                    <a:cubicBezTo>
                      <a:pt x="143" y="115"/>
                      <a:pt x="143" y="115"/>
                      <a:pt x="143" y="115"/>
                    </a:cubicBezTo>
                    <a:cubicBezTo>
                      <a:pt x="156" y="113"/>
                      <a:pt x="156" y="113"/>
                      <a:pt x="156" y="113"/>
                    </a:cubicBezTo>
                    <a:cubicBezTo>
                      <a:pt x="159" y="112"/>
                      <a:pt x="159" y="112"/>
                      <a:pt x="159" y="112"/>
                    </a:cubicBezTo>
                    <a:cubicBezTo>
                      <a:pt x="161" y="108"/>
                      <a:pt x="161" y="108"/>
                      <a:pt x="161" y="108"/>
                    </a:cubicBezTo>
                    <a:cubicBezTo>
                      <a:pt x="157" y="104"/>
                      <a:pt x="157" y="104"/>
                      <a:pt x="157" y="104"/>
                    </a:cubicBezTo>
                    <a:cubicBezTo>
                      <a:pt x="156" y="103"/>
                      <a:pt x="156" y="103"/>
                      <a:pt x="156" y="103"/>
                    </a:cubicBezTo>
                    <a:cubicBezTo>
                      <a:pt x="165" y="100"/>
                      <a:pt x="165" y="100"/>
                      <a:pt x="165" y="100"/>
                    </a:cubicBezTo>
                    <a:cubicBezTo>
                      <a:pt x="166" y="99"/>
                      <a:pt x="166" y="99"/>
                      <a:pt x="166" y="99"/>
                    </a:cubicBezTo>
                    <a:cubicBezTo>
                      <a:pt x="166" y="99"/>
                      <a:pt x="166" y="99"/>
                      <a:pt x="166" y="99"/>
                    </a:cubicBezTo>
                    <a:cubicBezTo>
                      <a:pt x="170" y="103"/>
                      <a:pt x="170" y="103"/>
                      <a:pt x="170" y="103"/>
                    </a:cubicBezTo>
                    <a:cubicBezTo>
                      <a:pt x="173" y="101"/>
                      <a:pt x="173" y="101"/>
                      <a:pt x="173" y="101"/>
                    </a:cubicBezTo>
                    <a:cubicBezTo>
                      <a:pt x="173" y="95"/>
                      <a:pt x="173" y="95"/>
                      <a:pt x="173" y="95"/>
                    </a:cubicBezTo>
                    <a:cubicBezTo>
                      <a:pt x="175" y="95"/>
                      <a:pt x="175" y="95"/>
                      <a:pt x="175" y="95"/>
                    </a:cubicBezTo>
                    <a:cubicBezTo>
                      <a:pt x="182" y="95"/>
                      <a:pt x="182" y="95"/>
                      <a:pt x="182" y="95"/>
                    </a:cubicBezTo>
                    <a:cubicBezTo>
                      <a:pt x="186" y="95"/>
                      <a:pt x="190" y="98"/>
                      <a:pt x="193" y="101"/>
                    </a:cubicBezTo>
                    <a:cubicBezTo>
                      <a:pt x="194" y="103"/>
                      <a:pt x="194" y="103"/>
                      <a:pt x="194" y="103"/>
                    </a:cubicBezTo>
                    <a:cubicBezTo>
                      <a:pt x="196" y="93"/>
                      <a:pt x="196" y="93"/>
                      <a:pt x="196" y="93"/>
                    </a:cubicBezTo>
                    <a:cubicBezTo>
                      <a:pt x="198" y="91"/>
                      <a:pt x="201" y="90"/>
                      <a:pt x="206" y="92"/>
                    </a:cubicBezTo>
                    <a:cubicBezTo>
                      <a:pt x="207" y="93"/>
                      <a:pt x="207" y="93"/>
                      <a:pt x="207" y="93"/>
                    </a:cubicBezTo>
                    <a:cubicBezTo>
                      <a:pt x="207" y="93"/>
                      <a:pt x="207" y="93"/>
                      <a:pt x="207" y="93"/>
                    </a:cubicBezTo>
                    <a:cubicBezTo>
                      <a:pt x="207" y="94"/>
                      <a:pt x="207" y="94"/>
                      <a:pt x="207" y="94"/>
                    </a:cubicBezTo>
                    <a:cubicBezTo>
                      <a:pt x="208" y="94"/>
                      <a:pt x="208" y="94"/>
                      <a:pt x="209" y="94"/>
                    </a:cubicBezTo>
                    <a:cubicBezTo>
                      <a:pt x="211" y="94"/>
                      <a:pt x="218" y="89"/>
                      <a:pt x="230" y="80"/>
                    </a:cubicBezTo>
                    <a:cubicBezTo>
                      <a:pt x="230" y="74"/>
                      <a:pt x="233" y="70"/>
                      <a:pt x="238"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ïṣ1ïḍé"/>
              <p:cNvSpPr/>
              <p:nvPr/>
            </p:nvSpPr>
            <p:spPr bwMode="auto">
              <a:xfrm>
                <a:off x="3745" y="2687"/>
                <a:ext cx="360" cy="490"/>
              </a:xfrm>
              <a:custGeom>
                <a:avLst/>
                <a:gdLst>
                  <a:gd name="T0" fmla="*/ 119 w 152"/>
                  <a:gd name="T1" fmla="*/ 8 h 207"/>
                  <a:gd name="T2" fmla="*/ 106 w 152"/>
                  <a:gd name="T3" fmla="*/ 3 h 207"/>
                  <a:gd name="T4" fmla="*/ 88 w 152"/>
                  <a:gd name="T5" fmla="*/ 16 h 207"/>
                  <a:gd name="T6" fmla="*/ 76 w 152"/>
                  <a:gd name="T7" fmla="*/ 11 h 207"/>
                  <a:gd name="T8" fmla="*/ 76 w 152"/>
                  <a:gd name="T9" fmla="*/ 12 h 207"/>
                  <a:gd name="T10" fmla="*/ 54 w 152"/>
                  <a:gd name="T11" fmla="*/ 17 h 207"/>
                  <a:gd name="T12" fmla="*/ 42 w 152"/>
                  <a:gd name="T13" fmla="*/ 18 h 207"/>
                  <a:gd name="T14" fmla="*/ 34 w 152"/>
                  <a:gd name="T15" fmla="*/ 27 h 207"/>
                  <a:gd name="T16" fmla="*/ 20 w 152"/>
                  <a:gd name="T17" fmla="*/ 28 h 207"/>
                  <a:gd name="T18" fmla="*/ 10 w 152"/>
                  <a:gd name="T19" fmla="*/ 44 h 207"/>
                  <a:gd name="T20" fmla="*/ 11 w 152"/>
                  <a:gd name="T21" fmla="*/ 46 h 207"/>
                  <a:gd name="T22" fmla="*/ 17 w 152"/>
                  <a:gd name="T23" fmla="*/ 69 h 207"/>
                  <a:gd name="T24" fmla="*/ 17 w 152"/>
                  <a:gd name="T25" fmla="*/ 72 h 207"/>
                  <a:gd name="T26" fmla="*/ 16 w 152"/>
                  <a:gd name="T27" fmla="*/ 72 h 207"/>
                  <a:gd name="T28" fmla="*/ 0 w 152"/>
                  <a:gd name="T29" fmla="*/ 94 h 207"/>
                  <a:gd name="T30" fmla="*/ 6 w 152"/>
                  <a:gd name="T31" fmla="*/ 98 h 207"/>
                  <a:gd name="T32" fmla="*/ 12 w 152"/>
                  <a:gd name="T33" fmla="*/ 131 h 207"/>
                  <a:gd name="T34" fmla="*/ 20 w 152"/>
                  <a:gd name="T35" fmla="*/ 143 h 207"/>
                  <a:gd name="T36" fmla="*/ 21 w 152"/>
                  <a:gd name="T37" fmla="*/ 152 h 207"/>
                  <a:gd name="T38" fmla="*/ 22 w 152"/>
                  <a:gd name="T39" fmla="*/ 181 h 207"/>
                  <a:gd name="T40" fmla="*/ 26 w 152"/>
                  <a:gd name="T41" fmla="*/ 181 h 207"/>
                  <a:gd name="T42" fmla="*/ 43 w 152"/>
                  <a:gd name="T43" fmla="*/ 181 h 207"/>
                  <a:gd name="T44" fmla="*/ 28 w 152"/>
                  <a:gd name="T45" fmla="*/ 203 h 207"/>
                  <a:gd name="T46" fmla="*/ 40 w 152"/>
                  <a:gd name="T47" fmla="*/ 203 h 207"/>
                  <a:gd name="T48" fmla="*/ 75 w 152"/>
                  <a:gd name="T49" fmla="*/ 201 h 207"/>
                  <a:gd name="T50" fmla="*/ 77 w 152"/>
                  <a:gd name="T51" fmla="*/ 195 h 207"/>
                  <a:gd name="T52" fmla="*/ 77 w 152"/>
                  <a:gd name="T53" fmla="*/ 190 h 207"/>
                  <a:gd name="T54" fmla="*/ 75 w 152"/>
                  <a:gd name="T55" fmla="*/ 179 h 207"/>
                  <a:gd name="T56" fmla="*/ 83 w 152"/>
                  <a:gd name="T57" fmla="*/ 173 h 207"/>
                  <a:gd name="T58" fmla="*/ 81 w 152"/>
                  <a:gd name="T59" fmla="*/ 168 h 207"/>
                  <a:gd name="T60" fmla="*/ 81 w 152"/>
                  <a:gd name="T61" fmla="*/ 167 h 207"/>
                  <a:gd name="T62" fmla="*/ 85 w 152"/>
                  <a:gd name="T63" fmla="*/ 154 h 207"/>
                  <a:gd name="T64" fmla="*/ 89 w 152"/>
                  <a:gd name="T65" fmla="*/ 149 h 207"/>
                  <a:gd name="T66" fmla="*/ 93 w 152"/>
                  <a:gd name="T67" fmla="*/ 146 h 207"/>
                  <a:gd name="T68" fmla="*/ 100 w 152"/>
                  <a:gd name="T69" fmla="*/ 130 h 207"/>
                  <a:gd name="T70" fmla="*/ 103 w 152"/>
                  <a:gd name="T71" fmla="*/ 128 h 207"/>
                  <a:gd name="T72" fmla="*/ 99 w 152"/>
                  <a:gd name="T73" fmla="*/ 111 h 207"/>
                  <a:gd name="T74" fmla="*/ 112 w 152"/>
                  <a:gd name="T75" fmla="*/ 100 h 207"/>
                  <a:gd name="T76" fmla="*/ 110 w 152"/>
                  <a:gd name="T77" fmla="*/ 85 h 207"/>
                  <a:gd name="T78" fmla="*/ 125 w 152"/>
                  <a:gd name="T79" fmla="*/ 68 h 207"/>
                  <a:gd name="T80" fmla="*/ 131 w 152"/>
                  <a:gd name="T81" fmla="*/ 70 h 207"/>
                  <a:gd name="T82" fmla="*/ 142 w 152"/>
                  <a:gd name="T83" fmla="*/ 64 h 207"/>
                  <a:gd name="T84" fmla="*/ 142 w 152"/>
                  <a:gd name="T85" fmla="*/ 64 h 207"/>
                  <a:gd name="T86" fmla="*/ 148 w 152"/>
                  <a:gd name="T87" fmla="*/ 60 h 207"/>
                  <a:gd name="T88" fmla="*/ 148 w 152"/>
                  <a:gd name="T89" fmla="*/ 53 h 207"/>
                  <a:gd name="T90" fmla="*/ 150 w 152"/>
                  <a:gd name="T91" fmla="*/ 51 h 207"/>
                  <a:gd name="T92" fmla="*/ 152 w 152"/>
                  <a:gd name="T93" fmla="*/ 48 h 207"/>
                  <a:gd name="T94" fmla="*/ 138 w 152"/>
                  <a:gd name="T95" fmla="*/ 26 h 207"/>
                  <a:gd name="T96" fmla="*/ 132 w 152"/>
                  <a:gd name="T97" fmla="*/ 1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 h="207">
                    <a:moveTo>
                      <a:pt x="120" y="8"/>
                    </a:moveTo>
                    <a:cubicBezTo>
                      <a:pt x="119" y="8"/>
                      <a:pt x="119" y="8"/>
                      <a:pt x="119" y="8"/>
                    </a:cubicBezTo>
                    <a:cubicBezTo>
                      <a:pt x="110" y="0"/>
                      <a:pt x="110" y="0"/>
                      <a:pt x="110" y="0"/>
                    </a:cubicBezTo>
                    <a:cubicBezTo>
                      <a:pt x="106" y="3"/>
                      <a:pt x="106" y="3"/>
                      <a:pt x="106" y="3"/>
                    </a:cubicBezTo>
                    <a:cubicBezTo>
                      <a:pt x="102" y="10"/>
                      <a:pt x="98" y="14"/>
                      <a:pt x="92" y="16"/>
                    </a:cubicBezTo>
                    <a:cubicBezTo>
                      <a:pt x="91" y="17"/>
                      <a:pt x="89" y="17"/>
                      <a:pt x="88" y="16"/>
                    </a:cubicBezTo>
                    <a:cubicBezTo>
                      <a:pt x="86" y="14"/>
                      <a:pt x="87" y="9"/>
                      <a:pt x="90" y="2"/>
                    </a:cubicBezTo>
                    <a:cubicBezTo>
                      <a:pt x="76" y="11"/>
                      <a:pt x="76" y="11"/>
                      <a:pt x="76" y="11"/>
                    </a:cubicBezTo>
                    <a:cubicBezTo>
                      <a:pt x="76" y="12"/>
                      <a:pt x="76" y="12"/>
                      <a:pt x="76" y="12"/>
                    </a:cubicBezTo>
                    <a:cubicBezTo>
                      <a:pt x="76" y="12"/>
                      <a:pt x="76" y="12"/>
                      <a:pt x="76" y="12"/>
                    </a:cubicBezTo>
                    <a:cubicBezTo>
                      <a:pt x="64" y="12"/>
                      <a:pt x="64" y="12"/>
                      <a:pt x="64" y="12"/>
                    </a:cubicBezTo>
                    <a:cubicBezTo>
                      <a:pt x="54" y="17"/>
                      <a:pt x="54" y="17"/>
                      <a:pt x="54" y="17"/>
                    </a:cubicBezTo>
                    <a:cubicBezTo>
                      <a:pt x="54" y="18"/>
                      <a:pt x="54" y="18"/>
                      <a:pt x="54" y="18"/>
                    </a:cubicBezTo>
                    <a:cubicBezTo>
                      <a:pt x="42" y="18"/>
                      <a:pt x="42" y="18"/>
                      <a:pt x="42" y="18"/>
                    </a:cubicBezTo>
                    <a:cubicBezTo>
                      <a:pt x="36" y="21"/>
                      <a:pt x="36" y="21"/>
                      <a:pt x="36" y="21"/>
                    </a:cubicBezTo>
                    <a:cubicBezTo>
                      <a:pt x="34" y="27"/>
                      <a:pt x="34" y="27"/>
                      <a:pt x="34" y="27"/>
                    </a:cubicBezTo>
                    <a:cubicBezTo>
                      <a:pt x="33" y="28"/>
                      <a:pt x="33" y="28"/>
                      <a:pt x="33" y="28"/>
                    </a:cubicBezTo>
                    <a:cubicBezTo>
                      <a:pt x="20" y="28"/>
                      <a:pt x="20" y="28"/>
                      <a:pt x="20" y="28"/>
                    </a:cubicBezTo>
                    <a:cubicBezTo>
                      <a:pt x="17" y="28"/>
                      <a:pt x="12" y="32"/>
                      <a:pt x="4" y="40"/>
                    </a:cubicBezTo>
                    <a:cubicBezTo>
                      <a:pt x="8" y="42"/>
                      <a:pt x="10" y="43"/>
                      <a:pt x="10" y="44"/>
                    </a:cubicBezTo>
                    <a:cubicBezTo>
                      <a:pt x="11" y="47"/>
                      <a:pt x="11" y="47"/>
                      <a:pt x="11" y="47"/>
                    </a:cubicBezTo>
                    <a:cubicBezTo>
                      <a:pt x="11" y="46"/>
                      <a:pt x="11" y="46"/>
                      <a:pt x="11" y="46"/>
                    </a:cubicBezTo>
                    <a:cubicBezTo>
                      <a:pt x="17" y="69"/>
                      <a:pt x="17" y="69"/>
                      <a:pt x="17" y="69"/>
                    </a:cubicBezTo>
                    <a:cubicBezTo>
                      <a:pt x="17" y="69"/>
                      <a:pt x="17" y="69"/>
                      <a:pt x="17" y="69"/>
                    </a:cubicBezTo>
                    <a:cubicBezTo>
                      <a:pt x="17" y="70"/>
                      <a:pt x="17" y="70"/>
                      <a:pt x="17" y="70"/>
                    </a:cubicBezTo>
                    <a:cubicBezTo>
                      <a:pt x="17" y="72"/>
                      <a:pt x="17" y="72"/>
                      <a:pt x="17" y="72"/>
                    </a:cubicBezTo>
                    <a:cubicBezTo>
                      <a:pt x="17" y="72"/>
                      <a:pt x="17" y="72"/>
                      <a:pt x="17" y="72"/>
                    </a:cubicBezTo>
                    <a:cubicBezTo>
                      <a:pt x="16" y="72"/>
                      <a:pt x="16" y="72"/>
                      <a:pt x="16" y="72"/>
                    </a:cubicBezTo>
                    <a:cubicBezTo>
                      <a:pt x="16" y="72"/>
                      <a:pt x="16" y="72"/>
                      <a:pt x="16" y="72"/>
                    </a:cubicBezTo>
                    <a:cubicBezTo>
                      <a:pt x="0" y="94"/>
                      <a:pt x="0" y="94"/>
                      <a:pt x="0" y="94"/>
                    </a:cubicBezTo>
                    <a:cubicBezTo>
                      <a:pt x="0" y="100"/>
                      <a:pt x="0" y="100"/>
                      <a:pt x="0" y="100"/>
                    </a:cubicBezTo>
                    <a:cubicBezTo>
                      <a:pt x="3" y="98"/>
                      <a:pt x="5" y="97"/>
                      <a:pt x="6" y="98"/>
                    </a:cubicBezTo>
                    <a:cubicBezTo>
                      <a:pt x="8" y="99"/>
                      <a:pt x="9" y="102"/>
                      <a:pt x="8" y="107"/>
                    </a:cubicBezTo>
                    <a:cubicBezTo>
                      <a:pt x="8" y="114"/>
                      <a:pt x="9" y="123"/>
                      <a:pt x="12" y="131"/>
                    </a:cubicBezTo>
                    <a:cubicBezTo>
                      <a:pt x="18" y="137"/>
                      <a:pt x="18" y="137"/>
                      <a:pt x="18" y="137"/>
                    </a:cubicBezTo>
                    <a:cubicBezTo>
                      <a:pt x="20" y="139"/>
                      <a:pt x="21" y="141"/>
                      <a:pt x="20" y="143"/>
                    </a:cubicBezTo>
                    <a:cubicBezTo>
                      <a:pt x="18" y="147"/>
                      <a:pt x="18" y="147"/>
                      <a:pt x="18" y="147"/>
                    </a:cubicBezTo>
                    <a:cubicBezTo>
                      <a:pt x="21" y="152"/>
                      <a:pt x="21" y="152"/>
                      <a:pt x="21" y="152"/>
                    </a:cubicBezTo>
                    <a:cubicBezTo>
                      <a:pt x="23" y="156"/>
                      <a:pt x="22" y="162"/>
                      <a:pt x="17" y="172"/>
                    </a:cubicBezTo>
                    <a:cubicBezTo>
                      <a:pt x="22" y="181"/>
                      <a:pt x="22" y="181"/>
                      <a:pt x="22" y="181"/>
                    </a:cubicBezTo>
                    <a:cubicBezTo>
                      <a:pt x="23" y="183"/>
                      <a:pt x="23" y="183"/>
                      <a:pt x="23" y="183"/>
                    </a:cubicBezTo>
                    <a:cubicBezTo>
                      <a:pt x="26" y="181"/>
                      <a:pt x="26" y="181"/>
                      <a:pt x="26" y="181"/>
                    </a:cubicBezTo>
                    <a:cubicBezTo>
                      <a:pt x="31" y="176"/>
                      <a:pt x="36" y="175"/>
                      <a:pt x="39" y="176"/>
                    </a:cubicBezTo>
                    <a:cubicBezTo>
                      <a:pt x="42" y="177"/>
                      <a:pt x="43" y="179"/>
                      <a:pt x="43" y="181"/>
                    </a:cubicBezTo>
                    <a:cubicBezTo>
                      <a:pt x="44" y="184"/>
                      <a:pt x="40" y="188"/>
                      <a:pt x="33" y="196"/>
                    </a:cubicBezTo>
                    <a:cubicBezTo>
                      <a:pt x="28" y="203"/>
                      <a:pt x="28" y="203"/>
                      <a:pt x="28" y="203"/>
                    </a:cubicBezTo>
                    <a:cubicBezTo>
                      <a:pt x="30" y="207"/>
                      <a:pt x="30" y="207"/>
                      <a:pt x="30" y="207"/>
                    </a:cubicBezTo>
                    <a:cubicBezTo>
                      <a:pt x="34" y="204"/>
                      <a:pt x="38" y="202"/>
                      <a:pt x="40" y="203"/>
                    </a:cubicBezTo>
                    <a:cubicBezTo>
                      <a:pt x="42" y="203"/>
                      <a:pt x="49" y="201"/>
                      <a:pt x="60" y="195"/>
                    </a:cubicBezTo>
                    <a:cubicBezTo>
                      <a:pt x="64" y="193"/>
                      <a:pt x="69" y="195"/>
                      <a:pt x="75" y="201"/>
                    </a:cubicBezTo>
                    <a:cubicBezTo>
                      <a:pt x="77" y="200"/>
                      <a:pt x="77" y="200"/>
                      <a:pt x="77" y="200"/>
                    </a:cubicBezTo>
                    <a:cubicBezTo>
                      <a:pt x="77" y="195"/>
                      <a:pt x="77" y="195"/>
                      <a:pt x="77" y="195"/>
                    </a:cubicBezTo>
                    <a:cubicBezTo>
                      <a:pt x="76" y="194"/>
                      <a:pt x="76" y="194"/>
                      <a:pt x="76" y="194"/>
                    </a:cubicBezTo>
                    <a:cubicBezTo>
                      <a:pt x="75" y="193"/>
                      <a:pt x="76" y="192"/>
                      <a:pt x="77" y="190"/>
                    </a:cubicBezTo>
                    <a:cubicBezTo>
                      <a:pt x="75" y="183"/>
                      <a:pt x="75" y="183"/>
                      <a:pt x="75" y="183"/>
                    </a:cubicBezTo>
                    <a:cubicBezTo>
                      <a:pt x="74" y="182"/>
                      <a:pt x="74" y="180"/>
                      <a:pt x="75" y="179"/>
                    </a:cubicBezTo>
                    <a:cubicBezTo>
                      <a:pt x="76" y="178"/>
                      <a:pt x="78" y="177"/>
                      <a:pt x="79" y="176"/>
                    </a:cubicBezTo>
                    <a:cubicBezTo>
                      <a:pt x="83" y="173"/>
                      <a:pt x="83" y="173"/>
                      <a:pt x="83" y="173"/>
                    </a:cubicBezTo>
                    <a:cubicBezTo>
                      <a:pt x="81" y="168"/>
                      <a:pt x="81" y="168"/>
                      <a:pt x="81" y="168"/>
                    </a:cubicBezTo>
                    <a:cubicBezTo>
                      <a:pt x="81" y="168"/>
                      <a:pt x="81" y="168"/>
                      <a:pt x="81" y="168"/>
                    </a:cubicBezTo>
                    <a:cubicBezTo>
                      <a:pt x="81" y="168"/>
                      <a:pt x="81" y="168"/>
                      <a:pt x="81" y="168"/>
                    </a:cubicBezTo>
                    <a:cubicBezTo>
                      <a:pt x="81" y="167"/>
                      <a:pt x="81" y="167"/>
                      <a:pt x="81" y="167"/>
                    </a:cubicBezTo>
                    <a:cubicBezTo>
                      <a:pt x="83" y="165"/>
                      <a:pt x="83" y="163"/>
                      <a:pt x="82" y="162"/>
                    </a:cubicBezTo>
                    <a:cubicBezTo>
                      <a:pt x="81" y="159"/>
                      <a:pt x="82" y="157"/>
                      <a:pt x="85" y="154"/>
                    </a:cubicBezTo>
                    <a:cubicBezTo>
                      <a:pt x="90" y="150"/>
                      <a:pt x="90" y="150"/>
                      <a:pt x="90" y="150"/>
                    </a:cubicBezTo>
                    <a:cubicBezTo>
                      <a:pt x="89" y="149"/>
                      <a:pt x="89" y="149"/>
                      <a:pt x="89" y="149"/>
                    </a:cubicBezTo>
                    <a:cubicBezTo>
                      <a:pt x="88" y="148"/>
                      <a:pt x="88" y="148"/>
                      <a:pt x="88" y="148"/>
                    </a:cubicBezTo>
                    <a:cubicBezTo>
                      <a:pt x="93" y="146"/>
                      <a:pt x="93" y="146"/>
                      <a:pt x="93" y="146"/>
                    </a:cubicBezTo>
                    <a:cubicBezTo>
                      <a:pt x="93" y="139"/>
                      <a:pt x="93" y="139"/>
                      <a:pt x="93" y="139"/>
                    </a:cubicBezTo>
                    <a:cubicBezTo>
                      <a:pt x="93" y="137"/>
                      <a:pt x="95" y="134"/>
                      <a:pt x="100" y="130"/>
                    </a:cubicBezTo>
                    <a:cubicBezTo>
                      <a:pt x="103" y="128"/>
                      <a:pt x="103" y="128"/>
                      <a:pt x="103" y="128"/>
                    </a:cubicBezTo>
                    <a:cubicBezTo>
                      <a:pt x="103" y="128"/>
                      <a:pt x="103" y="128"/>
                      <a:pt x="103" y="128"/>
                    </a:cubicBezTo>
                    <a:cubicBezTo>
                      <a:pt x="97" y="121"/>
                      <a:pt x="97" y="121"/>
                      <a:pt x="97" y="121"/>
                    </a:cubicBezTo>
                    <a:cubicBezTo>
                      <a:pt x="95" y="118"/>
                      <a:pt x="96" y="114"/>
                      <a:pt x="99" y="111"/>
                    </a:cubicBezTo>
                    <a:cubicBezTo>
                      <a:pt x="99" y="110"/>
                      <a:pt x="99" y="110"/>
                      <a:pt x="99" y="110"/>
                    </a:cubicBezTo>
                    <a:cubicBezTo>
                      <a:pt x="112" y="100"/>
                      <a:pt x="112" y="100"/>
                      <a:pt x="112" y="100"/>
                    </a:cubicBezTo>
                    <a:cubicBezTo>
                      <a:pt x="112" y="97"/>
                      <a:pt x="112" y="97"/>
                      <a:pt x="112" y="97"/>
                    </a:cubicBezTo>
                    <a:cubicBezTo>
                      <a:pt x="110" y="96"/>
                      <a:pt x="109" y="92"/>
                      <a:pt x="110" y="85"/>
                    </a:cubicBezTo>
                    <a:cubicBezTo>
                      <a:pt x="112" y="74"/>
                      <a:pt x="116" y="69"/>
                      <a:pt x="125" y="68"/>
                    </a:cubicBezTo>
                    <a:cubicBezTo>
                      <a:pt x="125" y="68"/>
                      <a:pt x="125" y="68"/>
                      <a:pt x="125" y="68"/>
                    </a:cubicBezTo>
                    <a:cubicBezTo>
                      <a:pt x="126" y="68"/>
                      <a:pt x="126" y="68"/>
                      <a:pt x="126" y="68"/>
                    </a:cubicBezTo>
                    <a:cubicBezTo>
                      <a:pt x="131" y="70"/>
                      <a:pt x="131" y="70"/>
                      <a:pt x="131" y="70"/>
                    </a:cubicBezTo>
                    <a:cubicBezTo>
                      <a:pt x="136" y="70"/>
                      <a:pt x="136" y="70"/>
                      <a:pt x="136" y="70"/>
                    </a:cubicBezTo>
                    <a:cubicBezTo>
                      <a:pt x="142" y="64"/>
                      <a:pt x="142" y="64"/>
                      <a:pt x="142" y="64"/>
                    </a:cubicBezTo>
                    <a:cubicBezTo>
                      <a:pt x="142" y="64"/>
                      <a:pt x="142" y="64"/>
                      <a:pt x="142" y="64"/>
                    </a:cubicBezTo>
                    <a:cubicBezTo>
                      <a:pt x="142" y="64"/>
                      <a:pt x="142" y="64"/>
                      <a:pt x="142" y="64"/>
                    </a:cubicBezTo>
                    <a:cubicBezTo>
                      <a:pt x="142" y="64"/>
                      <a:pt x="142" y="64"/>
                      <a:pt x="142" y="64"/>
                    </a:cubicBezTo>
                    <a:cubicBezTo>
                      <a:pt x="148" y="60"/>
                      <a:pt x="148" y="60"/>
                      <a:pt x="148" y="60"/>
                    </a:cubicBezTo>
                    <a:cubicBezTo>
                      <a:pt x="148" y="54"/>
                      <a:pt x="148" y="54"/>
                      <a:pt x="148" y="54"/>
                    </a:cubicBezTo>
                    <a:cubicBezTo>
                      <a:pt x="148" y="53"/>
                      <a:pt x="148" y="53"/>
                      <a:pt x="148" y="53"/>
                    </a:cubicBezTo>
                    <a:cubicBezTo>
                      <a:pt x="148" y="52"/>
                      <a:pt x="148" y="52"/>
                      <a:pt x="148" y="52"/>
                    </a:cubicBezTo>
                    <a:cubicBezTo>
                      <a:pt x="150" y="51"/>
                      <a:pt x="150" y="51"/>
                      <a:pt x="150" y="51"/>
                    </a:cubicBezTo>
                    <a:cubicBezTo>
                      <a:pt x="152" y="49"/>
                      <a:pt x="152" y="49"/>
                      <a:pt x="152" y="49"/>
                    </a:cubicBezTo>
                    <a:cubicBezTo>
                      <a:pt x="152" y="48"/>
                      <a:pt x="152" y="48"/>
                      <a:pt x="152" y="48"/>
                    </a:cubicBezTo>
                    <a:cubicBezTo>
                      <a:pt x="148" y="42"/>
                      <a:pt x="148" y="42"/>
                      <a:pt x="148" y="42"/>
                    </a:cubicBezTo>
                    <a:cubicBezTo>
                      <a:pt x="144" y="36"/>
                      <a:pt x="141" y="32"/>
                      <a:pt x="138" y="26"/>
                    </a:cubicBezTo>
                    <a:cubicBezTo>
                      <a:pt x="136" y="22"/>
                      <a:pt x="137" y="18"/>
                      <a:pt x="140" y="14"/>
                    </a:cubicBezTo>
                    <a:cubicBezTo>
                      <a:pt x="132" y="10"/>
                      <a:pt x="132" y="10"/>
                      <a:pt x="132" y="10"/>
                    </a:cubicBezTo>
                    <a:lnTo>
                      <a:pt x="12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îŝľiḍè"/>
              <p:cNvSpPr/>
              <p:nvPr/>
            </p:nvSpPr>
            <p:spPr bwMode="auto">
              <a:xfrm>
                <a:off x="3932" y="2814"/>
                <a:ext cx="334" cy="410"/>
              </a:xfrm>
              <a:custGeom>
                <a:avLst/>
                <a:gdLst>
                  <a:gd name="T0" fmla="*/ 73 w 141"/>
                  <a:gd name="T1" fmla="*/ 8 h 173"/>
                  <a:gd name="T2" fmla="*/ 60 w 141"/>
                  <a:gd name="T3" fmla="*/ 20 h 173"/>
                  <a:gd name="T4" fmla="*/ 59 w 141"/>
                  <a:gd name="T5" fmla="*/ 21 h 173"/>
                  <a:gd name="T6" fmla="*/ 51 w 141"/>
                  <a:gd name="T7" fmla="*/ 21 h 173"/>
                  <a:gd name="T8" fmla="*/ 35 w 141"/>
                  <a:gd name="T9" fmla="*/ 31 h 173"/>
                  <a:gd name="T10" fmla="*/ 40 w 141"/>
                  <a:gd name="T11" fmla="*/ 34 h 173"/>
                  <a:gd name="T12" fmla="*/ 37 w 141"/>
                  <a:gd name="T13" fmla="*/ 47 h 173"/>
                  <a:gd name="T14" fmla="*/ 23 w 141"/>
                  <a:gd name="T15" fmla="*/ 59 h 173"/>
                  <a:gd name="T16" fmla="*/ 24 w 141"/>
                  <a:gd name="T17" fmla="*/ 68 h 173"/>
                  <a:gd name="T18" fmla="*/ 27 w 141"/>
                  <a:gd name="T19" fmla="*/ 77 h 173"/>
                  <a:gd name="T20" fmla="*/ 18 w 141"/>
                  <a:gd name="T21" fmla="*/ 93 h 173"/>
                  <a:gd name="T22" fmla="*/ 18 w 141"/>
                  <a:gd name="T23" fmla="*/ 94 h 173"/>
                  <a:gd name="T24" fmla="*/ 12 w 141"/>
                  <a:gd name="T25" fmla="*/ 101 h 173"/>
                  <a:gd name="T26" fmla="*/ 7 w 141"/>
                  <a:gd name="T27" fmla="*/ 106 h 173"/>
                  <a:gd name="T28" fmla="*/ 7 w 141"/>
                  <a:gd name="T29" fmla="*/ 122 h 173"/>
                  <a:gd name="T30" fmla="*/ 2 w 141"/>
                  <a:gd name="T31" fmla="*/ 126 h 173"/>
                  <a:gd name="T32" fmla="*/ 0 w 141"/>
                  <a:gd name="T33" fmla="*/ 128 h 173"/>
                  <a:gd name="T34" fmla="*/ 3 w 141"/>
                  <a:gd name="T35" fmla="*/ 137 h 173"/>
                  <a:gd name="T36" fmla="*/ 26 w 141"/>
                  <a:gd name="T37" fmla="*/ 137 h 173"/>
                  <a:gd name="T38" fmla="*/ 35 w 141"/>
                  <a:gd name="T39" fmla="*/ 146 h 173"/>
                  <a:gd name="T40" fmla="*/ 35 w 141"/>
                  <a:gd name="T41" fmla="*/ 147 h 173"/>
                  <a:gd name="T42" fmla="*/ 51 w 141"/>
                  <a:gd name="T43" fmla="*/ 172 h 173"/>
                  <a:gd name="T44" fmla="*/ 56 w 141"/>
                  <a:gd name="T45" fmla="*/ 161 h 173"/>
                  <a:gd name="T46" fmla="*/ 68 w 141"/>
                  <a:gd name="T47" fmla="*/ 169 h 173"/>
                  <a:gd name="T48" fmla="*/ 76 w 141"/>
                  <a:gd name="T49" fmla="*/ 146 h 173"/>
                  <a:gd name="T50" fmla="*/ 78 w 141"/>
                  <a:gd name="T51" fmla="*/ 146 h 173"/>
                  <a:gd name="T52" fmla="*/ 85 w 141"/>
                  <a:gd name="T53" fmla="*/ 141 h 173"/>
                  <a:gd name="T54" fmla="*/ 85 w 141"/>
                  <a:gd name="T55" fmla="*/ 139 h 173"/>
                  <a:gd name="T56" fmla="*/ 97 w 141"/>
                  <a:gd name="T57" fmla="*/ 139 h 173"/>
                  <a:gd name="T58" fmla="*/ 103 w 141"/>
                  <a:gd name="T59" fmla="*/ 112 h 173"/>
                  <a:gd name="T60" fmla="*/ 114 w 141"/>
                  <a:gd name="T61" fmla="*/ 110 h 173"/>
                  <a:gd name="T62" fmla="*/ 109 w 141"/>
                  <a:gd name="T63" fmla="*/ 105 h 173"/>
                  <a:gd name="T64" fmla="*/ 117 w 141"/>
                  <a:gd name="T65" fmla="*/ 98 h 173"/>
                  <a:gd name="T66" fmla="*/ 123 w 141"/>
                  <a:gd name="T67" fmla="*/ 100 h 173"/>
                  <a:gd name="T68" fmla="*/ 119 w 141"/>
                  <a:gd name="T69" fmla="*/ 92 h 173"/>
                  <a:gd name="T70" fmla="*/ 123 w 141"/>
                  <a:gd name="T71" fmla="*/ 90 h 173"/>
                  <a:gd name="T72" fmla="*/ 118 w 141"/>
                  <a:gd name="T73" fmla="*/ 79 h 173"/>
                  <a:gd name="T74" fmla="*/ 119 w 141"/>
                  <a:gd name="T75" fmla="*/ 78 h 173"/>
                  <a:gd name="T76" fmla="*/ 131 w 141"/>
                  <a:gd name="T77" fmla="*/ 68 h 173"/>
                  <a:gd name="T78" fmla="*/ 121 w 141"/>
                  <a:gd name="T79" fmla="*/ 55 h 173"/>
                  <a:gd name="T80" fmla="*/ 133 w 141"/>
                  <a:gd name="T81" fmla="*/ 50 h 173"/>
                  <a:gd name="T82" fmla="*/ 139 w 141"/>
                  <a:gd name="T83" fmla="*/ 43 h 173"/>
                  <a:gd name="T84" fmla="*/ 135 w 141"/>
                  <a:gd name="T85" fmla="*/ 34 h 173"/>
                  <a:gd name="T86" fmla="*/ 135 w 141"/>
                  <a:gd name="T87" fmla="*/ 33 h 173"/>
                  <a:gd name="T88" fmla="*/ 135 w 141"/>
                  <a:gd name="T89" fmla="*/ 30 h 173"/>
                  <a:gd name="T90" fmla="*/ 133 w 141"/>
                  <a:gd name="T91" fmla="*/ 30 h 173"/>
                  <a:gd name="T92" fmla="*/ 117 w 141"/>
                  <a:gd name="T93" fmla="*/ 28 h 173"/>
                  <a:gd name="T94" fmla="*/ 117 w 141"/>
                  <a:gd name="T95" fmla="*/ 28 h 173"/>
                  <a:gd name="T96" fmla="*/ 113 w 141"/>
                  <a:gd name="T97" fmla="*/ 23 h 173"/>
                  <a:gd name="T98" fmla="*/ 93 w 141"/>
                  <a:gd name="T99" fmla="*/ 31 h 173"/>
                  <a:gd name="T100" fmla="*/ 85 w 141"/>
                  <a:gd name="T101" fmla="*/ 16 h 173"/>
                  <a:gd name="T102" fmla="*/ 73 w 141"/>
                  <a:gd name="T103" fmla="*/ 1 h 173"/>
                  <a:gd name="T104" fmla="*/ 73 w 141"/>
                  <a:gd name="T105" fmla="*/ 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1" h="173">
                    <a:moveTo>
                      <a:pt x="73" y="8"/>
                    </a:moveTo>
                    <a:cubicBezTo>
                      <a:pt x="73" y="8"/>
                      <a:pt x="73" y="8"/>
                      <a:pt x="73" y="8"/>
                    </a:cubicBezTo>
                    <a:cubicBezTo>
                      <a:pt x="66" y="13"/>
                      <a:pt x="66" y="13"/>
                      <a:pt x="66" y="13"/>
                    </a:cubicBezTo>
                    <a:cubicBezTo>
                      <a:pt x="60" y="20"/>
                      <a:pt x="60" y="20"/>
                      <a:pt x="60" y="20"/>
                    </a:cubicBezTo>
                    <a:cubicBezTo>
                      <a:pt x="59" y="20"/>
                      <a:pt x="59" y="20"/>
                      <a:pt x="59" y="20"/>
                    </a:cubicBezTo>
                    <a:cubicBezTo>
                      <a:pt x="59" y="21"/>
                      <a:pt x="59" y="21"/>
                      <a:pt x="59" y="21"/>
                    </a:cubicBezTo>
                    <a:cubicBezTo>
                      <a:pt x="51" y="21"/>
                      <a:pt x="51" y="21"/>
                      <a:pt x="51" y="21"/>
                    </a:cubicBezTo>
                    <a:cubicBezTo>
                      <a:pt x="51" y="21"/>
                      <a:pt x="51" y="21"/>
                      <a:pt x="51" y="21"/>
                    </a:cubicBezTo>
                    <a:cubicBezTo>
                      <a:pt x="46" y="18"/>
                      <a:pt x="46" y="18"/>
                      <a:pt x="46" y="18"/>
                    </a:cubicBezTo>
                    <a:cubicBezTo>
                      <a:pt x="40" y="20"/>
                      <a:pt x="37" y="24"/>
                      <a:pt x="35" y="31"/>
                    </a:cubicBezTo>
                    <a:cubicBezTo>
                      <a:pt x="35" y="38"/>
                      <a:pt x="35" y="38"/>
                      <a:pt x="35" y="38"/>
                    </a:cubicBezTo>
                    <a:cubicBezTo>
                      <a:pt x="40" y="34"/>
                      <a:pt x="40" y="34"/>
                      <a:pt x="40" y="34"/>
                    </a:cubicBezTo>
                    <a:cubicBezTo>
                      <a:pt x="37" y="47"/>
                      <a:pt x="37" y="47"/>
                      <a:pt x="37" y="47"/>
                    </a:cubicBezTo>
                    <a:cubicBezTo>
                      <a:pt x="37" y="47"/>
                      <a:pt x="37" y="47"/>
                      <a:pt x="37" y="47"/>
                    </a:cubicBezTo>
                    <a:cubicBezTo>
                      <a:pt x="37" y="48"/>
                      <a:pt x="37" y="48"/>
                      <a:pt x="37" y="48"/>
                    </a:cubicBezTo>
                    <a:cubicBezTo>
                      <a:pt x="23" y="59"/>
                      <a:pt x="23" y="59"/>
                      <a:pt x="23" y="59"/>
                    </a:cubicBezTo>
                    <a:cubicBezTo>
                      <a:pt x="21" y="62"/>
                      <a:pt x="21" y="64"/>
                      <a:pt x="21" y="65"/>
                    </a:cubicBezTo>
                    <a:cubicBezTo>
                      <a:pt x="24" y="68"/>
                      <a:pt x="24" y="68"/>
                      <a:pt x="24" y="68"/>
                    </a:cubicBezTo>
                    <a:cubicBezTo>
                      <a:pt x="27" y="70"/>
                      <a:pt x="28" y="72"/>
                      <a:pt x="28" y="74"/>
                    </a:cubicBezTo>
                    <a:cubicBezTo>
                      <a:pt x="28" y="75"/>
                      <a:pt x="27" y="76"/>
                      <a:pt x="27" y="77"/>
                    </a:cubicBezTo>
                    <a:cubicBezTo>
                      <a:pt x="18" y="84"/>
                      <a:pt x="18" y="84"/>
                      <a:pt x="18" y="84"/>
                    </a:cubicBezTo>
                    <a:cubicBezTo>
                      <a:pt x="19" y="86"/>
                      <a:pt x="19" y="89"/>
                      <a:pt x="18" y="93"/>
                    </a:cubicBezTo>
                    <a:cubicBezTo>
                      <a:pt x="18" y="94"/>
                      <a:pt x="18" y="94"/>
                      <a:pt x="18" y="94"/>
                    </a:cubicBezTo>
                    <a:cubicBezTo>
                      <a:pt x="18" y="94"/>
                      <a:pt x="18" y="94"/>
                      <a:pt x="18" y="94"/>
                    </a:cubicBezTo>
                    <a:cubicBezTo>
                      <a:pt x="15" y="96"/>
                      <a:pt x="15" y="96"/>
                      <a:pt x="15" y="96"/>
                    </a:cubicBezTo>
                    <a:cubicBezTo>
                      <a:pt x="15" y="98"/>
                      <a:pt x="14" y="99"/>
                      <a:pt x="12" y="101"/>
                    </a:cubicBezTo>
                    <a:cubicBezTo>
                      <a:pt x="7" y="105"/>
                      <a:pt x="7" y="105"/>
                      <a:pt x="7" y="105"/>
                    </a:cubicBezTo>
                    <a:cubicBezTo>
                      <a:pt x="7" y="106"/>
                      <a:pt x="7" y="106"/>
                      <a:pt x="7" y="106"/>
                    </a:cubicBezTo>
                    <a:cubicBezTo>
                      <a:pt x="8" y="108"/>
                      <a:pt x="8" y="110"/>
                      <a:pt x="7" y="114"/>
                    </a:cubicBezTo>
                    <a:cubicBezTo>
                      <a:pt x="9" y="118"/>
                      <a:pt x="9" y="120"/>
                      <a:pt x="7" y="122"/>
                    </a:cubicBezTo>
                    <a:cubicBezTo>
                      <a:pt x="3" y="126"/>
                      <a:pt x="3" y="126"/>
                      <a:pt x="3" y="126"/>
                    </a:cubicBezTo>
                    <a:cubicBezTo>
                      <a:pt x="2" y="126"/>
                      <a:pt x="2" y="126"/>
                      <a:pt x="2" y="126"/>
                    </a:cubicBezTo>
                    <a:cubicBezTo>
                      <a:pt x="0" y="127"/>
                      <a:pt x="0" y="127"/>
                      <a:pt x="0" y="127"/>
                    </a:cubicBezTo>
                    <a:cubicBezTo>
                      <a:pt x="0" y="128"/>
                      <a:pt x="0" y="128"/>
                      <a:pt x="0" y="128"/>
                    </a:cubicBezTo>
                    <a:cubicBezTo>
                      <a:pt x="3" y="137"/>
                      <a:pt x="3" y="137"/>
                      <a:pt x="3" y="137"/>
                    </a:cubicBezTo>
                    <a:cubicBezTo>
                      <a:pt x="3" y="137"/>
                      <a:pt x="3" y="137"/>
                      <a:pt x="3" y="137"/>
                    </a:cubicBezTo>
                    <a:cubicBezTo>
                      <a:pt x="10" y="136"/>
                      <a:pt x="17" y="136"/>
                      <a:pt x="25" y="137"/>
                    </a:cubicBezTo>
                    <a:cubicBezTo>
                      <a:pt x="26" y="137"/>
                      <a:pt x="26" y="137"/>
                      <a:pt x="26" y="137"/>
                    </a:cubicBezTo>
                    <a:cubicBezTo>
                      <a:pt x="26" y="138"/>
                      <a:pt x="26" y="138"/>
                      <a:pt x="26" y="138"/>
                    </a:cubicBezTo>
                    <a:cubicBezTo>
                      <a:pt x="35" y="146"/>
                      <a:pt x="35" y="146"/>
                      <a:pt x="35" y="146"/>
                    </a:cubicBezTo>
                    <a:cubicBezTo>
                      <a:pt x="35" y="147"/>
                      <a:pt x="35" y="147"/>
                      <a:pt x="35" y="147"/>
                    </a:cubicBezTo>
                    <a:cubicBezTo>
                      <a:pt x="35" y="147"/>
                      <a:pt x="35" y="147"/>
                      <a:pt x="35" y="147"/>
                    </a:cubicBezTo>
                    <a:cubicBezTo>
                      <a:pt x="41" y="162"/>
                      <a:pt x="41" y="162"/>
                      <a:pt x="41" y="162"/>
                    </a:cubicBezTo>
                    <a:cubicBezTo>
                      <a:pt x="51" y="172"/>
                      <a:pt x="51" y="172"/>
                      <a:pt x="51" y="172"/>
                    </a:cubicBezTo>
                    <a:cubicBezTo>
                      <a:pt x="56" y="173"/>
                      <a:pt x="56" y="173"/>
                      <a:pt x="56" y="173"/>
                    </a:cubicBezTo>
                    <a:cubicBezTo>
                      <a:pt x="56" y="161"/>
                      <a:pt x="56" y="161"/>
                      <a:pt x="56" y="161"/>
                    </a:cubicBezTo>
                    <a:cubicBezTo>
                      <a:pt x="66" y="171"/>
                      <a:pt x="66" y="171"/>
                      <a:pt x="66" y="171"/>
                    </a:cubicBezTo>
                    <a:cubicBezTo>
                      <a:pt x="68" y="169"/>
                      <a:pt x="68" y="169"/>
                      <a:pt x="68" y="169"/>
                    </a:cubicBezTo>
                    <a:cubicBezTo>
                      <a:pt x="75" y="154"/>
                      <a:pt x="75" y="154"/>
                      <a:pt x="75" y="154"/>
                    </a:cubicBezTo>
                    <a:cubicBezTo>
                      <a:pt x="76" y="146"/>
                      <a:pt x="76" y="146"/>
                      <a:pt x="76" y="146"/>
                    </a:cubicBezTo>
                    <a:cubicBezTo>
                      <a:pt x="77" y="146"/>
                      <a:pt x="77" y="146"/>
                      <a:pt x="77" y="146"/>
                    </a:cubicBezTo>
                    <a:cubicBezTo>
                      <a:pt x="78" y="146"/>
                      <a:pt x="78" y="146"/>
                      <a:pt x="78" y="146"/>
                    </a:cubicBezTo>
                    <a:cubicBezTo>
                      <a:pt x="86" y="147"/>
                      <a:pt x="86" y="147"/>
                      <a:pt x="86" y="147"/>
                    </a:cubicBezTo>
                    <a:cubicBezTo>
                      <a:pt x="85" y="141"/>
                      <a:pt x="85" y="141"/>
                      <a:pt x="85" y="141"/>
                    </a:cubicBezTo>
                    <a:cubicBezTo>
                      <a:pt x="85" y="140"/>
                      <a:pt x="85" y="140"/>
                      <a:pt x="85" y="140"/>
                    </a:cubicBezTo>
                    <a:cubicBezTo>
                      <a:pt x="85" y="139"/>
                      <a:pt x="85" y="139"/>
                      <a:pt x="85" y="139"/>
                    </a:cubicBezTo>
                    <a:cubicBezTo>
                      <a:pt x="87" y="139"/>
                      <a:pt x="87" y="139"/>
                      <a:pt x="87" y="139"/>
                    </a:cubicBezTo>
                    <a:cubicBezTo>
                      <a:pt x="97" y="139"/>
                      <a:pt x="97" y="139"/>
                      <a:pt x="97" y="139"/>
                    </a:cubicBezTo>
                    <a:cubicBezTo>
                      <a:pt x="102" y="134"/>
                      <a:pt x="104" y="130"/>
                      <a:pt x="104" y="126"/>
                    </a:cubicBezTo>
                    <a:cubicBezTo>
                      <a:pt x="103" y="112"/>
                      <a:pt x="103" y="112"/>
                      <a:pt x="103" y="112"/>
                    </a:cubicBezTo>
                    <a:cubicBezTo>
                      <a:pt x="111" y="114"/>
                      <a:pt x="111" y="114"/>
                      <a:pt x="111" y="114"/>
                    </a:cubicBezTo>
                    <a:cubicBezTo>
                      <a:pt x="114" y="110"/>
                      <a:pt x="114" y="110"/>
                      <a:pt x="114" y="110"/>
                    </a:cubicBezTo>
                    <a:cubicBezTo>
                      <a:pt x="110" y="106"/>
                      <a:pt x="110" y="106"/>
                      <a:pt x="110" y="106"/>
                    </a:cubicBezTo>
                    <a:cubicBezTo>
                      <a:pt x="109" y="105"/>
                      <a:pt x="109" y="105"/>
                      <a:pt x="109" y="105"/>
                    </a:cubicBezTo>
                    <a:cubicBezTo>
                      <a:pt x="117" y="97"/>
                      <a:pt x="117" y="97"/>
                      <a:pt x="117" y="97"/>
                    </a:cubicBezTo>
                    <a:cubicBezTo>
                      <a:pt x="117" y="98"/>
                      <a:pt x="117" y="98"/>
                      <a:pt x="117" y="98"/>
                    </a:cubicBezTo>
                    <a:cubicBezTo>
                      <a:pt x="118" y="98"/>
                      <a:pt x="118" y="98"/>
                      <a:pt x="118" y="98"/>
                    </a:cubicBezTo>
                    <a:cubicBezTo>
                      <a:pt x="123" y="100"/>
                      <a:pt x="123" y="100"/>
                      <a:pt x="123" y="100"/>
                    </a:cubicBezTo>
                    <a:cubicBezTo>
                      <a:pt x="123" y="99"/>
                      <a:pt x="123" y="99"/>
                      <a:pt x="123" y="99"/>
                    </a:cubicBezTo>
                    <a:cubicBezTo>
                      <a:pt x="119" y="92"/>
                      <a:pt x="119" y="92"/>
                      <a:pt x="119" y="92"/>
                    </a:cubicBezTo>
                    <a:cubicBezTo>
                      <a:pt x="121" y="91"/>
                      <a:pt x="121" y="91"/>
                      <a:pt x="121" y="91"/>
                    </a:cubicBezTo>
                    <a:cubicBezTo>
                      <a:pt x="123" y="90"/>
                      <a:pt x="123" y="90"/>
                      <a:pt x="123" y="90"/>
                    </a:cubicBezTo>
                    <a:cubicBezTo>
                      <a:pt x="122" y="87"/>
                      <a:pt x="122" y="87"/>
                      <a:pt x="122" y="87"/>
                    </a:cubicBezTo>
                    <a:cubicBezTo>
                      <a:pt x="118" y="79"/>
                      <a:pt x="118" y="79"/>
                      <a:pt x="118" y="79"/>
                    </a:cubicBezTo>
                    <a:cubicBezTo>
                      <a:pt x="119" y="79"/>
                      <a:pt x="119" y="79"/>
                      <a:pt x="119" y="79"/>
                    </a:cubicBezTo>
                    <a:cubicBezTo>
                      <a:pt x="119" y="78"/>
                      <a:pt x="119" y="78"/>
                      <a:pt x="119" y="78"/>
                    </a:cubicBezTo>
                    <a:cubicBezTo>
                      <a:pt x="130" y="72"/>
                      <a:pt x="130" y="72"/>
                      <a:pt x="130" y="72"/>
                    </a:cubicBezTo>
                    <a:cubicBezTo>
                      <a:pt x="131" y="68"/>
                      <a:pt x="131" y="68"/>
                      <a:pt x="131" y="68"/>
                    </a:cubicBezTo>
                    <a:cubicBezTo>
                      <a:pt x="121" y="63"/>
                      <a:pt x="117" y="59"/>
                      <a:pt x="117" y="57"/>
                    </a:cubicBezTo>
                    <a:cubicBezTo>
                      <a:pt x="118" y="55"/>
                      <a:pt x="119" y="55"/>
                      <a:pt x="121" y="55"/>
                    </a:cubicBezTo>
                    <a:cubicBezTo>
                      <a:pt x="133" y="57"/>
                      <a:pt x="133" y="57"/>
                      <a:pt x="133" y="57"/>
                    </a:cubicBezTo>
                    <a:cubicBezTo>
                      <a:pt x="133" y="50"/>
                      <a:pt x="133" y="50"/>
                      <a:pt x="133" y="50"/>
                    </a:cubicBezTo>
                    <a:cubicBezTo>
                      <a:pt x="133" y="49"/>
                      <a:pt x="133" y="49"/>
                      <a:pt x="133" y="49"/>
                    </a:cubicBezTo>
                    <a:cubicBezTo>
                      <a:pt x="139" y="43"/>
                      <a:pt x="139" y="43"/>
                      <a:pt x="139" y="43"/>
                    </a:cubicBezTo>
                    <a:cubicBezTo>
                      <a:pt x="141" y="38"/>
                      <a:pt x="141" y="38"/>
                      <a:pt x="141" y="38"/>
                    </a:cubicBezTo>
                    <a:cubicBezTo>
                      <a:pt x="138" y="38"/>
                      <a:pt x="137" y="36"/>
                      <a:pt x="135" y="34"/>
                    </a:cubicBezTo>
                    <a:cubicBezTo>
                      <a:pt x="135" y="34"/>
                      <a:pt x="135" y="34"/>
                      <a:pt x="135" y="34"/>
                    </a:cubicBezTo>
                    <a:cubicBezTo>
                      <a:pt x="135" y="33"/>
                      <a:pt x="135" y="33"/>
                      <a:pt x="135" y="33"/>
                    </a:cubicBezTo>
                    <a:cubicBezTo>
                      <a:pt x="135" y="31"/>
                      <a:pt x="135" y="31"/>
                      <a:pt x="135" y="31"/>
                    </a:cubicBezTo>
                    <a:cubicBezTo>
                      <a:pt x="135" y="30"/>
                      <a:pt x="135" y="30"/>
                      <a:pt x="135" y="30"/>
                    </a:cubicBezTo>
                    <a:cubicBezTo>
                      <a:pt x="134" y="30"/>
                      <a:pt x="134" y="30"/>
                      <a:pt x="134" y="30"/>
                    </a:cubicBezTo>
                    <a:cubicBezTo>
                      <a:pt x="133" y="30"/>
                      <a:pt x="133" y="30"/>
                      <a:pt x="133" y="30"/>
                    </a:cubicBezTo>
                    <a:cubicBezTo>
                      <a:pt x="133" y="32"/>
                      <a:pt x="131" y="33"/>
                      <a:pt x="128" y="33"/>
                    </a:cubicBezTo>
                    <a:cubicBezTo>
                      <a:pt x="123" y="33"/>
                      <a:pt x="120" y="31"/>
                      <a:pt x="117" y="28"/>
                    </a:cubicBezTo>
                    <a:cubicBezTo>
                      <a:pt x="117" y="28"/>
                      <a:pt x="117" y="28"/>
                      <a:pt x="117" y="28"/>
                    </a:cubicBezTo>
                    <a:cubicBezTo>
                      <a:pt x="117" y="28"/>
                      <a:pt x="117" y="28"/>
                      <a:pt x="117" y="28"/>
                    </a:cubicBezTo>
                    <a:cubicBezTo>
                      <a:pt x="113" y="22"/>
                      <a:pt x="113" y="22"/>
                      <a:pt x="113" y="22"/>
                    </a:cubicBezTo>
                    <a:cubicBezTo>
                      <a:pt x="113" y="23"/>
                      <a:pt x="113" y="23"/>
                      <a:pt x="113" y="23"/>
                    </a:cubicBezTo>
                    <a:cubicBezTo>
                      <a:pt x="112" y="25"/>
                      <a:pt x="111" y="28"/>
                      <a:pt x="108" y="30"/>
                    </a:cubicBezTo>
                    <a:cubicBezTo>
                      <a:pt x="103" y="32"/>
                      <a:pt x="98" y="33"/>
                      <a:pt x="93" y="31"/>
                    </a:cubicBezTo>
                    <a:cubicBezTo>
                      <a:pt x="90" y="30"/>
                      <a:pt x="88" y="27"/>
                      <a:pt x="87" y="24"/>
                    </a:cubicBezTo>
                    <a:cubicBezTo>
                      <a:pt x="85" y="16"/>
                      <a:pt x="85" y="16"/>
                      <a:pt x="85" y="16"/>
                    </a:cubicBezTo>
                    <a:cubicBezTo>
                      <a:pt x="84" y="8"/>
                      <a:pt x="83" y="4"/>
                      <a:pt x="80" y="2"/>
                    </a:cubicBezTo>
                    <a:cubicBezTo>
                      <a:pt x="78" y="1"/>
                      <a:pt x="75" y="0"/>
                      <a:pt x="73" y="1"/>
                    </a:cubicBezTo>
                    <a:cubicBezTo>
                      <a:pt x="74" y="8"/>
                      <a:pt x="74" y="8"/>
                      <a:pt x="74" y="8"/>
                    </a:cubicBezTo>
                    <a:lnTo>
                      <a:pt x="7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işľïḑê"/>
              <p:cNvSpPr/>
              <p:nvPr/>
            </p:nvSpPr>
            <p:spPr bwMode="auto">
              <a:xfrm>
                <a:off x="4079" y="2559"/>
                <a:ext cx="289" cy="331"/>
              </a:xfrm>
              <a:custGeom>
                <a:avLst/>
                <a:gdLst>
                  <a:gd name="T0" fmla="*/ 64 w 122"/>
                  <a:gd name="T1" fmla="*/ 6 h 140"/>
                  <a:gd name="T2" fmla="*/ 43 w 122"/>
                  <a:gd name="T3" fmla="*/ 2 h 140"/>
                  <a:gd name="T4" fmla="*/ 38 w 122"/>
                  <a:gd name="T5" fmla="*/ 26 h 140"/>
                  <a:gd name="T6" fmla="*/ 28 w 122"/>
                  <a:gd name="T7" fmla="*/ 32 h 140"/>
                  <a:gd name="T8" fmla="*/ 23 w 122"/>
                  <a:gd name="T9" fmla="*/ 41 h 140"/>
                  <a:gd name="T10" fmla="*/ 17 w 122"/>
                  <a:gd name="T11" fmla="*/ 53 h 140"/>
                  <a:gd name="T12" fmla="*/ 6 w 122"/>
                  <a:gd name="T13" fmla="*/ 68 h 140"/>
                  <a:gd name="T14" fmla="*/ 1 w 122"/>
                  <a:gd name="T15" fmla="*/ 78 h 140"/>
                  <a:gd name="T16" fmla="*/ 11 w 122"/>
                  <a:gd name="T17" fmla="*/ 93 h 140"/>
                  <a:gd name="T18" fmla="*/ 16 w 122"/>
                  <a:gd name="T19" fmla="*/ 101 h 140"/>
                  <a:gd name="T20" fmla="*/ 16 w 122"/>
                  <a:gd name="T21" fmla="*/ 102 h 140"/>
                  <a:gd name="T22" fmla="*/ 16 w 122"/>
                  <a:gd name="T23" fmla="*/ 104 h 140"/>
                  <a:gd name="T24" fmla="*/ 15 w 122"/>
                  <a:gd name="T25" fmla="*/ 105 h 140"/>
                  <a:gd name="T26" fmla="*/ 27 w 122"/>
                  <a:gd name="T27" fmla="*/ 123 h 140"/>
                  <a:gd name="T28" fmla="*/ 33 w 122"/>
                  <a:gd name="T29" fmla="*/ 135 h 140"/>
                  <a:gd name="T30" fmla="*/ 46 w 122"/>
                  <a:gd name="T31" fmla="*/ 130 h 140"/>
                  <a:gd name="T32" fmla="*/ 46 w 122"/>
                  <a:gd name="T33" fmla="*/ 129 h 140"/>
                  <a:gd name="T34" fmla="*/ 53 w 122"/>
                  <a:gd name="T35" fmla="*/ 125 h 140"/>
                  <a:gd name="T36" fmla="*/ 66 w 122"/>
                  <a:gd name="T37" fmla="*/ 136 h 140"/>
                  <a:gd name="T38" fmla="*/ 68 w 122"/>
                  <a:gd name="T39" fmla="*/ 136 h 140"/>
                  <a:gd name="T40" fmla="*/ 74 w 122"/>
                  <a:gd name="T41" fmla="*/ 134 h 140"/>
                  <a:gd name="T42" fmla="*/ 76 w 122"/>
                  <a:gd name="T43" fmla="*/ 134 h 140"/>
                  <a:gd name="T44" fmla="*/ 84 w 122"/>
                  <a:gd name="T45" fmla="*/ 140 h 140"/>
                  <a:gd name="T46" fmla="*/ 85 w 122"/>
                  <a:gd name="T47" fmla="*/ 124 h 140"/>
                  <a:gd name="T48" fmla="*/ 86 w 122"/>
                  <a:gd name="T49" fmla="*/ 123 h 140"/>
                  <a:gd name="T50" fmla="*/ 89 w 122"/>
                  <a:gd name="T51" fmla="*/ 113 h 140"/>
                  <a:gd name="T52" fmla="*/ 88 w 122"/>
                  <a:gd name="T53" fmla="*/ 111 h 140"/>
                  <a:gd name="T54" fmla="*/ 90 w 122"/>
                  <a:gd name="T55" fmla="*/ 110 h 140"/>
                  <a:gd name="T56" fmla="*/ 101 w 122"/>
                  <a:gd name="T57" fmla="*/ 94 h 140"/>
                  <a:gd name="T58" fmla="*/ 103 w 122"/>
                  <a:gd name="T59" fmla="*/ 94 h 140"/>
                  <a:gd name="T60" fmla="*/ 103 w 122"/>
                  <a:gd name="T61" fmla="*/ 102 h 140"/>
                  <a:gd name="T62" fmla="*/ 115 w 122"/>
                  <a:gd name="T63" fmla="*/ 92 h 140"/>
                  <a:gd name="T64" fmla="*/ 112 w 122"/>
                  <a:gd name="T65" fmla="*/ 86 h 140"/>
                  <a:gd name="T66" fmla="*/ 115 w 122"/>
                  <a:gd name="T67" fmla="*/ 68 h 140"/>
                  <a:gd name="T68" fmla="*/ 109 w 122"/>
                  <a:gd name="T69" fmla="*/ 68 h 140"/>
                  <a:gd name="T70" fmla="*/ 108 w 122"/>
                  <a:gd name="T71" fmla="*/ 67 h 140"/>
                  <a:gd name="T72" fmla="*/ 106 w 122"/>
                  <a:gd name="T73" fmla="*/ 58 h 140"/>
                  <a:gd name="T74" fmla="*/ 122 w 122"/>
                  <a:gd name="T75" fmla="*/ 58 h 140"/>
                  <a:gd name="T76" fmla="*/ 109 w 122"/>
                  <a:gd name="T77" fmla="*/ 43 h 140"/>
                  <a:gd name="T78" fmla="*/ 117 w 122"/>
                  <a:gd name="T79" fmla="*/ 33 h 140"/>
                  <a:gd name="T80" fmla="*/ 111 w 122"/>
                  <a:gd name="T81" fmla="*/ 34 h 140"/>
                  <a:gd name="T82" fmla="*/ 111 w 122"/>
                  <a:gd name="T83" fmla="*/ 33 h 140"/>
                  <a:gd name="T84" fmla="*/ 103 w 122"/>
                  <a:gd name="T85" fmla="*/ 24 h 140"/>
                  <a:gd name="T86" fmla="*/ 81 w 122"/>
                  <a:gd name="T87" fmla="*/ 32 h 140"/>
                  <a:gd name="T88" fmla="*/ 79 w 122"/>
                  <a:gd name="T89" fmla="*/ 32 h 140"/>
                  <a:gd name="T90" fmla="*/ 78 w 122"/>
                  <a:gd name="T91" fmla="*/ 18 h 140"/>
                  <a:gd name="T92" fmla="*/ 82 w 122"/>
                  <a:gd name="T93"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2" h="140">
                    <a:moveTo>
                      <a:pt x="75" y="2"/>
                    </a:moveTo>
                    <a:cubicBezTo>
                      <a:pt x="70" y="4"/>
                      <a:pt x="67" y="5"/>
                      <a:pt x="64" y="6"/>
                    </a:cubicBezTo>
                    <a:cubicBezTo>
                      <a:pt x="61" y="6"/>
                      <a:pt x="57" y="5"/>
                      <a:pt x="52" y="3"/>
                    </a:cubicBezTo>
                    <a:cubicBezTo>
                      <a:pt x="43" y="2"/>
                      <a:pt x="43" y="2"/>
                      <a:pt x="43" y="2"/>
                    </a:cubicBezTo>
                    <a:cubicBezTo>
                      <a:pt x="40" y="3"/>
                      <a:pt x="37" y="7"/>
                      <a:pt x="32" y="14"/>
                    </a:cubicBezTo>
                    <a:cubicBezTo>
                      <a:pt x="38" y="26"/>
                      <a:pt x="38" y="26"/>
                      <a:pt x="38" y="26"/>
                    </a:cubicBezTo>
                    <a:cubicBezTo>
                      <a:pt x="28" y="32"/>
                      <a:pt x="28" y="32"/>
                      <a:pt x="28" y="32"/>
                    </a:cubicBezTo>
                    <a:cubicBezTo>
                      <a:pt x="28" y="32"/>
                      <a:pt x="28" y="32"/>
                      <a:pt x="28" y="32"/>
                    </a:cubicBezTo>
                    <a:cubicBezTo>
                      <a:pt x="20" y="30"/>
                      <a:pt x="20" y="30"/>
                      <a:pt x="20" y="30"/>
                    </a:cubicBezTo>
                    <a:cubicBezTo>
                      <a:pt x="23" y="36"/>
                      <a:pt x="24" y="39"/>
                      <a:pt x="23" y="41"/>
                    </a:cubicBezTo>
                    <a:cubicBezTo>
                      <a:pt x="22" y="44"/>
                      <a:pt x="22" y="44"/>
                      <a:pt x="22" y="44"/>
                    </a:cubicBezTo>
                    <a:cubicBezTo>
                      <a:pt x="20" y="49"/>
                      <a:pt x="18" y="52"/>
                      <a:pt x="17" y="53"/>
                    </a:cubicBezTo>
                    <a:cubicBezTo>
                      <a:pt x="3" y="66"/>
                      <a:pt x="3" y="66"/>
                      <a:pt x="3" y="66"/>
                    </a:cubicBezTo>
                    <a:cubicBezTo>
                      <a:pt x="6" y="68"/>
                      <a:pt x="6" y="68"/>
                      <a:pt x="6" y="68"/>
                    </a:cubicBezTo>
                    <a:cubicBezTo>
                      <a:pt x="4" y="70"/>
                      <a:pt x="4" y="70"/>
                      <a:pt x="4" y="70"/>
                    </a:cubicBezTo>
                    <a:cubicBezTo>
                      <a:pt x="1" y="72"/>
                      <a:pt x="0" y="76"/>
                      <a:pt x="1" y="78"/>
                    </a:cubicBezTo>
                    <a:cubicBezTo>
                      <a:pt x="11" y="93"/>
                      <a:pt x="11" y="93"/>
                      <a:pt x="11" y="93"/>
                    </a:cubicBezTo>
                    <a:cubicBezTo>
                      <a:pt x="11" y="93"/>
                      <a:pt x="11" y="93"/>
                      <a:pt x="11" y="93"/>
                    </a:cubicBezTo>
                    <a:cubicBezTo>
                      <a:pt x="11" y="93"/>
                      <a:pt x="11" y="93"/>
                      <a:pt x="11" y="93"/>
                    </a:cubicBezTo>
                    <a:cubicBezTo>
                      <a:pt x="16" y="101"/>
                      <a:pt x="16" y="101"/>
                      <a:pt x="16" y="101"/>
                    </a:cubicBezTo>
                    <a:cubicBezTo>
                      <a:pt x="16" y="102"/>
                      <a:pt x="16" y="102"/>
                      <a:pt x="16" y="102"/>
                    </a:cubicBezTo>
                    <a:cubicBezTo>
                      <a:pt x="16" y="102"/>
                      <a:pt x="16" y="102"/>
                      <a:pt x="16" y="102"/>
                    </a:cubicBezTo>
                    <a:cubicBezTo>
                      <a:pt x="16" y="103"/>
                      <a:pt x="16" y="103"/>
                      <a:pt x="16" y="103"/>
                    </a:cubicBezTo>
                    <a:cubicBezTo>
                      <a:pt x="16" y="104"/>
                      <a:pt x="16" y="104"/>
                      <a:pt x="16" y="104"/>
                    </a:cubicBezTo>
                    <a:cubicBezTo>
                      <a:pt x="16" y="104"/>
                      <a:pt x="16" y="104"/>
                      <a:pt x="16" y="104"/>
                    </a:cubicBezTo>
                    <a:cubicBezTo>
                      <a:pt x="15" y="105"/>
                      <a:pt x="15" y="105"/>
                      <a:pt x="15" y="105"/>
                    </a:cubicBezTo>
                    <a:cubicBezTo>
                      <a:pt x="17" y="105"/>
                      <a:pt x="19" y="106"/>
                      <a:pt x="21" y="107"/>
                    </a:cubicBezTo>
                    <a:cubicBezTo>
                      <a:pt x="24" y="109"/>
                      <a:pt x="26" y="114"/>
                      <a:pt x="27" y="123"/>
                    </a:cubicBezTo>
                    <a:cubicBezTo>
                      <a:pt x="29" y="131"/>
                      <a:pt x="29" y="131"/>
                      <a:pt x="29" y="131"/>
                    </a:cubicBezTo>
                    <a:cubicBezTo>
                      <a:pt x="30" y="133"/>
                      <a:pt x="31" y="134"/>
                      <a:pt x="33" y="135"/>
                    </a:cubicBezTo>
                    <a:cubicBezTo>
                      <a:pt x="36" y="136"/>
                      <a:pt x="40" y="136"/>
                      <a:pt x="43" y="134"/>
                    </a:cubicBezTo>
                    <a:cubicBezTo>
                      <a:pt x="45" y="132"/>
                      <a:pt x="47" y="131"/>
                      <a:pt x="46" y="130"/>
                    </a:cubicBezTo>
                    <a:cubicBezTo>
                      <a:pt x="46" y="130"/>
                      <a:pt x="46" y="130"/>
                      <a:pt x="46" y="130"/>
                    </a:cubicBezTo>
                    <a:cubicBezTo>
                      <a:pt x="46" y="129"/>
                      <a:pt x="46" y="129"/>
                      <a:pt x="46" y="129"/>
                    </a:cubicBezTo>
                    <a:cubicBezTo>
                      <a:pt x="53" y="124"/>
                      <a:pt x="53" y="124"/>
                      <a:pt x="53" y="124"/>
                    </a:cubicBezTo>
                    <a:cubicBezTo>
                      <a:pt x="53" y="125"/>
                      <a:pt x="53" y="125"/>
                      <a:pt x="53" y="125"/>
                    </a:cubicBezTo>
                    <a:cubicBezTo>
                      <a:pt x="59" y="134"/>
                      <a:pt x="59" y="134"/>
                      <a:pt x="59" y="134"/>
                    </a:cubicBezTo>
                    <a:cubicBezTo>
                      <a:pt x="61" y="135"/>
                      <a:pt x="63" y="136"/>
                      <a:pt x="66" y="136"/>
                    </a:cubicBezTo>
                    <a:cubicBezTo>
                      <a:pt x="68" y="136"/>
                      <a:pt x="68" y="136"/>
                      <a:pt x="68" y="136"/>
                    </a:cubicBezTo>
                    <a:cubicBezTo>
                      <a:pt x="68" y="136"/>
                      <a:pt x="68" y="136"/>
                      <a:pt x="68" y="136"/>
                    </a:cubicBezTo>
                    <a:cubicBezTo>
                      <a:pt x="66" y="131"/>
                      <a:pt x="66" y="131"/>
                      <a:pt x="66" y="131"/>
                    </a:cubicBezTo>
                    <a:cubicBezTo>
                      <a:pt x="74" y="134"/>
                      <a:pt x="74" y="134"/>
                      <a:pt x="74" y="134"/>
                    </a:cubicBezTo>
                    <a:cubicBezTo>
                      <a:pt x="76" y="134"/>
                      <a:pt x="76" y="134"/>
                      <a:pt x="76" y="134"/>
                    </a:cubicBezTo>
                    <a:cubicBezTo>
                      <a:pt x="76" y="134"/>
                      <a:pt x="76" y="134"/>
                      <a:pt x="76" y="134"/>
                    </a:cubicBezTo>
                    <a:cubicBezTo>
                      <a:pt x="77" y="135"/>
                      <a:pt x="77" y="135"/>
                      <a:pt x="77" y="135"/>
                    </a:cubicBezTo>
                    <a:cubicBezTo>
                      <a:pt x="84" y="140"/>
                      <a:pt x="84" y="140"/>
                      <a:pt x="84" y="140"/>
                    </a:cubicBezTo>
                    <a:cubicBezTo>
                      <a:pt x="86" y="137"/>
                      <a:pt x="86" y="137"/>
                      <a:pt x="86" y="137"/>
                    </a:cubicBezTo>
                    <a:cubicBezTo>
                      <a:pt x="85" y="124"/>
                      <a:pt x="85" y="124"/>
                      <a:pt x="85" y="124"/>
                    </a:cubicBezTo>
                    <a:cubicBezTo>
                      <a:pt x="86" y="123"/>
                      <a:pt x="86" y="123"/>
                      <a:pt x="86" y="123"/>
                    </a:cubicBezTo>
                    <a:cubicBezTo>
                      <a:pt x="86" y="123"/>
                      <a:pt x="86" y="123"/>
                      <a:pt x="86" y="123"/>
                    </a:cubicBezTo>
                    <a:cubicBezTo>
                      <a:pt x="91" y="117"/>
                      <a:pt x="91" y="117"/>
                      <a:pt x="91" y="117"/>
                    </a:cubicBezTo>
                    <a:cubicBezTo>
                      <a:pt x="91" y="116"/>
                      <a:pt x="91" y="115"/>
                      <a:pt x="89" y="113"/>
                    </a:cubicBezTo>
                    <a:cubicBezTo>
                      <a:pt x="87" y="112"/>
                      <a:pt x="87" y="112"/>
                      <a:pt x="87" y="112"/>
                    </a:cubicBezTo>
                    <a:cubicBezTo>
                      <a:pt x="88" y="111"/>
                      <a:pt x="88" y="111"/>
                      <a:pt x="88" y="111"/>
                    </a:cubicBezTo>
                    <a:cubicBezTo>
                      <a:pt x="89" y="110"/>
                      <a:pt x="89" y="110"/>
                      <a:pt x="89" y="110"/>
                    </a:cubicBezTo>
                    <a:cubicBezTo>
                      <a:pt x="90" y="110"/>
                      <a:pt x="90" y="110"/>
                      <a:pt x="90" y="110"/>
                    </a:cubicBezTo>
                    <a:cubicBezTo>
                      <a:pt x="100" y="93"/>
                      <a:pt x="100" y="93"/>
                      <a:pt x="100" y="93"/>
                    </a:cubicBezTo>
                    <a:cubicBezTo>
                      <a:pt x="101" y="94"/>
                      <a:pt x="101" y="94"/>
                      <a:pt x="101" y="94"/>
                    </a:cubicBezTo>
                    <a:cubicBezTo>
                      <a:pt x="103" y="94"/>
                      <a:pt x="103" y="94"/>
                      <a:pt x="103" y="94"/>
                    </a:cubicBezTo>
                    <a:cubicBezTo>
                      <a:pt x="103" y="94"/>
                      <a:pt x="103" y="94"/>
                      <a:pt x="103" y="94"/>
                    </a:cubicBezTo>
                    <a:cubicBezTo>
                      <a:pt x="103" y="95"/>
                      <a:pt x="103" y="95"/>
                      <a:pt x="103" y="95"/>
                    </a:cubicBezTo>
                    <a:cubicBezTo>
                      <a:pt x="103" y="102"/>
                      <a:pt x="103" y="102"/>
                      <a:pt x="103" y="102"/>
                    </a:cubicBezTo>
                    <a:cubicBezTo>
                      <a:pt x="103" y="102"/>
                      <a:pt x="103" y="102"/>
                      <a:pt x="103" y="102"/>
                    </a:cubicBezTo>
                    <a:cubicBezTo>
                      <a:pt x="115" y="92"/>
                      <a:pt x="115" y="92"/>
                      <a:pt x="115" y="92"/>
                    </a:cubicBezTo>
                    <a:cubicBezTo>
                      <a:pt x="114" y="86"/>
                      <a:pt x="114" y="86"/>
                      <a:pt x="114" y="86"/>
                    </a:cubicBezTo>
                    <a:cubicBezTo>
                      <a:pt x="112" y="86"/>
                      <a:pt x="112" y="86"/>
                      <a:pt x="112" y="86"/>
                    </a:cubicBezTo>
                    <a:cubicBezTo>
                      <a:pt x="108" y="87"/>
                      <a:pt x="108" y="87"/>
                      <a:pt x="108" y="87"/>
                    </a:cubicBezTo>
                    <a:cubicBezTo>
                      <a:pt x="115" y="68"/>
                      <a:pt x="115" y="68"/>
                      <a:pt x="115" y="68"/>
                    </a:cubicBezTo>
                    <a:cubicBezTo>
                      <a:pt x="109" y="68"/>
                      <a:pt x="109" y="68"/>
                      <a:pt x="109" y="68"/>
                    </a:cubicBezTo>
                    <a:cubicBezTo>
                      <a:pt x="109" y="68"/>
                      <a:pt x="109" y="68"/>
                      <a:pt x="109" y="68"/>
                    </a:cubicBezTo>
                    <a:cubicBezTo>
                      <a:pt x="108" y="68"/>
                      <a:pt x="108" y="68"/>
                      <a:pt x="108" y="68"/>
                    </a:cubicBezTo>
                    <a:cubicBezTo>
                      <a:pt x="108" y="67"/>
                      <a:pt x="108" y="67"/>
                      <a:pt x="108" y="67"/>
                    </a:cubicBezTo>
                    <a:cubicBezTo>
                      <a:pt x="106" y="64"/>
                      <a:pt x="106" y="64"/>
                      <a:pt x="106" y="64"/>
                    </a:cubicBezTo>
                    <a:cubicBezTo>
                      <a:pt x="105" y="62"/>
                      <a:pt x="105" y="60"/>
                      <a:pt x="106" y="58"/>
                    </a:cubicBezTo>
                    <a:cubicBezTo>
                      <a:pt x="116" y="58"/>
                      <a:pt x="116" y="58"/>
                      <a:pt x="116" y="58"/>
                    </a:cubicBezTo>
                    <a:cubicBezTo>
                      <a:pt x="122" y="58"/>
                      <a:pt x="122" y="58"/>
                      <a:pt x="122" y="58"/>
                    </a:cubicBezTo>
                    <a:cubicBezTo>
                      <a:pt x="122" y="56"/>
                      <a:pt x="121" y="52"/>
                      <a:pt x="117" y="46"/>
                    </a:cubicBezTo>
                    <a:cubicBezTo>
                      <a:pt x="109" y="43"/>
                      <a:pt x="109" y="43"/>
                      <a:pt x="109" y="43"/>
                    </a:cubicBezTo>
                    <a:cubicBezTo>
                      <a:pt x="117" y="35"/>
                      <a:pt x="117" y="35"/>
                      <a:pt x="117" y="35"/>
                    </a:cubicBezTo>
                    <a:cubicBezTo>
                      <a:pt x="117" y="33"/>
                      <a:pt x="117" y="33"/>
                      <a:pt x="117" y="33"/>
                    </a:cubicBezTo>
                    <a:cubicBezTo>
                      <a:pt x="113" y="34"/>
                      <a:pt x="113" y="34"/>
                      <a:pt x="113" y="34"/>
                    </a:cubicBezTo>
                    <a:cubicBezTo>
                      <a:pt x="111" y="34"/>
                      <a:pt x="111" y="34"/>
                      <a:pt x="111" y="34"/>
                    </a:cubicBezTo>
                    <a:cubicBezTo>
                      <a:pt x="111" y="33"/>
                      <a:pt x="111" y="33"/>
                      <a:pt x="111" y="33"/>
                    </a:cubicBezTo>
                    <a:cubicBezTo>
                      <a:pt x="111" y="33"/>
                      <a:pt x="111" y="33"/>
                      <a:pt x="111" y="33"/>
                    </a:cubicBezTo>
                    <a:cubicBezTo>
                      <a:pt x="111" y="32"/>
                      <a:pt x="111" y="32"/>
                      <a:pt x="111" y="32"/>
                    </a:cubicBezTo>
                    <a:cubicBezTo>
                      <a:pt x="109" y="28"/>
                      <a:pt x="107" y="25"/>
                      <a:pt x="103" y="24"/>
                    </a:cubicBezTo>
                    <a:cubicBezTo>
                      <a:pt x="87" y="24"/>
                      <a:pt x="87" y="24"/>
                      <a:pt x="87" y="24"/>
                    </a:cubicBezTo>
                    <a:cubicBezTo>
                      <a:pt x="81" y="32"/>
                      <a:pt x="81" y="32"/>
                      <a:pt x="81" y="32"/>
                    </a:cubicBezTo>
                    <a:cubicBezTo>
                      <a:pt x="81" y="32"/>
                      <a:pt x="81" y="32"/>
                      <a:pt x="81" y="32"/>
                    </a:cubicBezTo>
                    <a:cubicBezTo>
                      <a:pt x="79" y="32"/>
                      <a:pt x="79" y="32"/>
                      <a:pt x="79" y="32"/>
                    </a:cubicBezTo>
                    <a:cubicBezTo>
                      <a:pt x="53" y="24"/>
                      <a:pt x="53" y="24"/>
                      <a:pt x="53" y="24"/>
                    </a:cubicBezTo>
                    <a:cubicBezTo>
                      <a:pt x="78" y="18"/>
                      <a:pt x="78" y="18"/>
                      <a:pt x="78" y="18"/>
                    </a:cubicBezTo>
                    <a:cubicBezTo>
                      <a:pt x="79" y="18"/>
                      <a:pt x="83" y="14"/>
                      <a:pt x="90" y="6"/>
                    </a:cubicBezTo>
                    <a:cubicBezTo>
                      <a:pt x="82" y="0"/>
                      <a:pt x="82" y="0"/>
                      <a:pt x="82" y="0"/>
                    </a:cubicBezTo>
                    <a:lnTo>
                      <a:pt x="7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Sľïḑè"/>
              <p:cNvSpPr/>
              <p:nvPr/>
            </p:nvSpPr>
            <p:spPr bwMode="auto">
              <a:xfrm>
                <a:off x="3802" y="2273"/>
                <a:ext cx="362" cy="442"/>
              </a:xfrm>
              <a:custGeom>
                <a:avLst/>
                <a:gdLst>
                  <a:gd name="T0" fmla="*/ 96 w 153"/>
                  <a:gd name="T1" fmla="*/ 53 h 187"/>
                  <a:gd name="T2" fmla="*/ 85 w 153"/>
                  <a:gd name="T3" fmla="*/ 28 h 187"/>
                  <a:gd name="T4" fmla="*/ 55 w 153"/>
                  <a:gd name="T5" fmla="*/ 17 h 187"/>
                  <a:gd name="T6" fmla="*/ 37 w 153"/>
                  <a:gd name="T7" fmla="*/ 0 h 187"/>
                  <a:gd name="T8" fmla="*/ 48 w 153"/>
                  <a:gd name="T9" fmla="*/ 17 h 187"/>
                  <a:gd name="T10" fmla="*/ 49 w 153"/>
                  <a:gd name="T11" fmla="*/ 19 h 187"/>
                  <a:gd name="T12" fmla="*/ 36 w 153"/>
                  <a:gd name="T13" fmla="*/ 36 h 187"/>
                  <a:gd name="T14" fmla="*/ 19 w 153"/>
                  <a:gd name="T15" fmla="*/ 23 h 187"/>
                  <a:gd name="T16" fmla="*/ 23 w 153"/>
                  <a:gd name="T17" fmla="*/ 35 h 187"/>
                  <a:gd name="T18" fmla="*/ 23 w 153"/>
                  <a:gd name="T19" fmla="*/ 36 h 187"/>
                  <a:gd name="T20" fmla="*/ 22 w 153"/>
                  <a:gd name="T21" fmla="*/ 41 h 187"/>
                  <a:gd name="T22" fmla="*/ 14 w 153"/>
                  <a:gd name="T23" fmla="*/ 44 h 187"/>
                  <a:gd name="T24" fmla="*/ 11 w 153"/>
                  <a:gd name="T25" fmla="*/ 51 h 187"/>
                  <a:gd name="T26" fmla="*/ 8 w 153"/>
                  <a:gd name="T27" fmla="*/ 63 h 187"/>
                  <a:gd name="T28" fmla="*/ 8 w 153"/>
                  <a:gd name="T29" fmla="*/ 63 h 187"/>
                  <a:gd name="T30" fmla="*/ 4 w 153"/>
                  <a:gd name="T31" fmla="*/ 65 h 187"/>
                  <a:gd name="T32" fmla="*/ 14 w 153"/>
                  <a:gd name="T33" fmla="*/ 81 h 187"/>
                  <a:gd name="T34" fmla="*/ 18 w 153"/>
                  <a:gd name="T35" fmla="*/ 81 h 187"/>
                  <a:gd name="T36" fmla="*/ 35 w 153"/>
                  <a:gd name="T37" fmla="*/ 89 h 187"/>
                  <a:gd name="T38" fmla="*/ 35 w 153"/>
                  <a:gd name="T39" fmla="*/ 89 h 187"/>
                  <a:gd name="T40" fmla="*/ 34 w 153"/>
                  <a:gd name="T41" fmla="*/ 100 h 187"/>
                  <a:gd name="T42" fmla="*/ 30 w 153"/>
                  <a:gd name="T43" fmla="*/ 109 h 187"/>
                  <a:gd name="T44" fmla="*/ 25 w 153"/>
                  <a:gd name="T45" fmla="*/ 115 h 187"/>
                  <a:gd name="T46" fmla="*/ 25 w 153"/>
                  <a:gd name="T47" fmla="*/ 115 h 187"/>
                  <a:gd name="T48" fmla="*/ 26 w 153"/>
                  <a:gd name="T49" fmla="*/ 127 h 187"/>
                  <a:gd name="T50" fmla="*/ 38 w 153"/>
                  <a:gd name="T51" fmla="*/ 129 h 187"/>
                  <a:gd name="T52" fmla="*/ 43 w 153"/>
                  <a:gd name="T53" fmla="*/ 134 h 187"/>
                  <a:gd name="T54" fmla="*/ 51 w 153"/>
                  <a:gd name="T55" fmla="*/ 176 h 187"/>
                  <a:gd name="T56" fmla="*/ 49 w 153"/>
                  <a:gd name="T57" fmla="*/ 179 h 187"/>
                  <a:gd name="T58" fmla="*/ 50 w 153"/>
                  <a:gd name="T59" fmla="*/ 182 h 187"/>
                  <a:gd name="T60" fmla="*/ 73 w 153"/>
                  <a:gd name="T61" fmla="*/ 173 h 187"/>
                  <a:gd name="T62" fmla="*/ 78 w 153"/>
                  <a:gd name="T63" fmla="*/ 175 h 187"/>
                  <a:gd name="T64" fmla="*/ 79 w 153"/>
                  <a:gd name="T65" fmla="*/ 175 h 187"/>
                  <a:gd name="T66" fmla="*/ 87 w 153"/>
                  <a:gd name="T67" fmla="*/ 170 h 187"/>
                  <a:gd name="T68" fmla="*/ 110 w 153"/>
                  <a:gd name="T69" fmla="*/ 180 h 187"/>
                  <a:gd name="T70" fmla="*/ 116 w 153"/>
                  <a:gd name="T71" fmla="*/ 184 h 187"/>
                  <a:gd name="T72" fmla="*/ 134 w 153"/>
                  <a:gd name="T73" fmla="*/ 163 h 187"/>
                  <a:gd name="T74" fmla="*/ 130 w 153"/>
                  <a:gd name="T75" fmla="*/ 148 h 187"/>
                  <a:gd name="T76" fmla="*/ 144 w 153"/>
                  <a:gd name="T77" fmla="*/ 149 h 187"/>
                  <a:gd name="T78" fmla="*/ 144 w 153"/>
                  <a:gd name="T79" fmla="*/ 135 h 187"/>
                  <a:gd name="T80" fmla="*/ 153 w 153"/>
                  <a:gd name="T81" fmla="*/ 123 h 187"/>
                  <a:gd name="T82" fmla="*/ 142 w 153"/>
                  <a:gd name="T83" fmla="*/ 111 h 187"/>
                  <a:gd name="T84" fmla="*/ 136 w 153"/>
                  <a:gd name="T85" fmla="*/ 116 h 187"/>
                  <a:gd name="T86" fmla="*/ 135 w 153"/>
                  <a:gd name="T87" fmla="*/ 115 h 187"/>
                  <a:gd name="T88" fmla="*/ 126 w 153"/>
                  <a:gd name="T89" fmla="*/ 107 h 187"/>
                  <a:gd name="T90" fmla="*/ 113 w 153"/>
                  <a:gd name="T91" fmla="*/ 99 h 187"/>
                  <a:gd name="T92" fmla="*/ 110 w 153"/>
                  <a:gd name="T93" fmla="*/ 85 h 187"/>
                  <a:gd name="T94" fmla="*/ 117 w 153"/>
                  <a:gd name="T95" fmla="*/ 64 h 187"/>
                  <a:gd name="T96" fmla="*/ 129 w 153"/>
                  <a:gd name="T97" fmla="*/ 65 h 187"/>
                  <a:gd name="T98" fmla="*/ 130 w 153"/>
                  <a:gd name="T99" fmla="*/ 52 h 187"/>
                  <a:gd name="T100" fmla="*/ 97 w 153"/>
                  <a:gd name="T101" fmla="*/ 54 h 187"/>
                  <a:gd name="T102" fmla="*/ 96 w 153"/>
                  <a:gd name="T103" fmla="*/ 5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3" h="187">
                    <a:moveTo>
                      <a:pt x="96" y="53"/>
                    </a:moveTo>
                    <a:cubicBezTo>
                      <a:pt x="96" y="53"/>
                      <a:pt x="96" y="53"/>
                      <a:pt x="96" y="53"/>
                    </a:cubicBezTo>
                    <a:cubicBezTo>
                      <a:pt x="96" y="53"/>
                      <a:pt x="96" y="53"/>
                      <a:pt x="96" y="53"/>
                    </a:cubicBezTo>
                    <a:cubicBezTo>
                      <a:pt x="92" y="37"/>
                      <a:pt x="88" y="29"/>
                      <a:pt x="85" y="28"/>
                    </a:cubicBezTo>
                    <a:cubicBezTo>
                      <a:pt x="71" y="23"/>
                      <a:pt x="71" y="23"/>
                      <a:pt x="71" y="23"/>
                    </a:cubicBezTo>
                    <a:cubicBezTo>
                      <a:pt x="63" y="21"/>
                      <a:pt x="57" y="19"/>
                      <a:pt x="55" y="17"/>
                    </a:cubicBezTo>
                    <a:cubicBezTo>
                      <a:pt x="51" y="15"/>
                      <a:pt x="46" y="9"/>
                      <a:pt x="40" y="0"/>
                    </a:cubicBezTo>
                    <a:cubicBezTo>
                      <a:pt x="37" y="0"/>
                      <a:pt x="37" y="0"/>
                      <a:pt x="37" y="0"/>
                    </a:cubicBezTo>
                    <a:cubicBezTo>
                      <a:pt x="38" y="1"/>
                      <a:pt x="38" y="1"/>
                      <a:pt x="38" y="1"/>
                    </a:cubicBezTo>
                    <a:cubicBezTo>
                      <a:pt x="38" y="4"/>
                      <a:pt x="42" y="9"/>
                      <a:pt x="48" y="17"/>
                    </a:cubicBezTo>
                    <a:cubicBezTo>
                      <a:pt x="49" y="18"/>
                      <a:pt x="49" y="18"/>
                      <a:pt x="49" y="18"/>
                    </a:cubicBezTo>
                    <a:cubicBezTo>
                      <a:pt x="49" y="19"/>
                      <a:pt x="49" y="19"/>
                      <a:pt x="49" y="19"/>
                    </a:cubicBezTo>
                    <a:cubicBezTo>
                      <a:pt x="43" y="30"/>
                      <a:pt x="43" y="30"/>
                      <a:pt x="43" y="30"/>
                    </a:cubicBezTo>
                    <a:cubicBezTo>
                      <a:pt x="40" y="35"/>
                      <a:pt x="38" y="37"/>
                      <a:pt x="36" y="36"/>
                    </a:cubicBezTo>
                    <a:cubicBezTo>
                      <a:pt x="34" y="35"/>
                      <a:pt x="31" y="31"/>
                      <a:pt x="26" y="25"/>
                    </a:cubicBezTo>
                    <a:cubicBezTo>
                      <a:pt x="19" y="23"/>
                      <a:pt x="19" y="23"/>
                      <a:pt x="19" y="23"/>
                    </a:cubicBezTo>
                    <a:cubicBezTo>
                      <a:pt x="19" y="25"/>
                      <a:pt x="20" y="29"/>
                      <a:pt x="23" y="35"/>
                    </a:cubicBezTo>
                    <a:cubicBezTo>
                      <a:pt x="23" y="35"/>
                      <a:pt x="23" y="35"/>
                      <a:pt x="23" y="35"/>
                    </a:cubicBezTo>
                    <a:cubicBezTo>
                      <a:pt x="23" y="36"/>
                      <a:pt x="23" y="36"/>
                      <a:pt x="23" y="36"/>
                    </a:cubicBezTo>
                    <a:cubicBezTo>
                      <a:pt x="23" y="36"/>
                      <a:pt x="23" y="36"/>
                      <a:pt x="23" y="36"/>
                    </a:cubicBezTo>
                    <a:cubicBezTo>
                      <a:pt x="23" y="37"/>
                      <a:pt x="23" y="37"/>
                      <a:pt x="23" y="37"/>
                    </a:cubicBezTo>
                    <a:cubicBezTo>
                      <a:pt x="22" y="41"/>
                      <a:pt x="22" y="41"/>
                      <a:pt x="22" y="41"/>
                    </a:cubicBezTo>
                    <a:cubicBezTo>
                      <a:pt x="14" y="44"/>
                      <a:pt x="14" y="44"/>
                      <a:pt x="14" y="44"/>
                    </a:cubicBezTo>
                    <a:cubicBezTo>
                      <a:pt x="14" y="44"/>
                      <a:pt x="14" y="44"/>
                      <a:pt x="14" y="44"/>
                    </a:cubicBezTo>
                    <a:cubicBezTo>
                      <a:pt x="12" y="45"/>
                      <a:pt x="12" y="45"/>
                      <a:pt x="12" y="45"/>
                    </a:cubicBezTo>
                    <a:cubicBezTo>
                      <a:pt x="11" y="46"/>
                      <a:pt x="11" y="48"/>
                      <a:pt x="11" y="51"/>
                    </a:cubicBezTo>
                    <a:cubicBezTo>
                      <a:pt x="12" y="57"/>
                      <a:pt x="12" y="60"/>
                      <a:pt x="10" y="62"/>
                    </a:cubicBezTo>
                    <a:cubicBezTo>
                      <a:pt x="10" y="63"/>
                      <a:pt x="9" y="63"/>
                      <a:pt x="8" y="63"/>
                    </a:cubicBezTo>
                    <a:cubicBezTo>
                      <a:pt x="8" y="63"/>
                      <a:pt x="8" y="63"/>
                      <a:pt x="8" y="63"/>
                    </a:cubicBezTo>
                    <a:cubicBezTo>
                      <a:pt x="8" y="63"/>
                      <a:pt x="8" y="63"/>
                      <a:pt x="8" y="63"/>
                    </a:cubicBezTo>
                    <a:cubicBezTo>
                      <a:pt x="0" y="61"/>
                      <a:pt x="0" y="61"/>
                      <a:pt x="0" y="61"/>
                    </a:cubicBezTo>
                    <a:cubicBezTo>
                      <a:pt x="0" y="63"/>
                      <a:pt x="2" y="64"/>
                      <a:pt x="4" y="65"/>
                    </a:cubicBezTo>
                    <a:cubicBezTo>
                      <a:pt x="8" y="69"/>
                      <a:pt x="11" y="74"/>
                      <a:pt x="14" y="80"/>
                    </a:cubicBezTo>
                    <a:cubicBezTo>
                      <a:pt x="14" y="81"/>
                      <a:pt x="14" y="81"/>
                      <a:pt x="14" y="81"/>
                    </a:cubicBezTo>
                    <a:cubicBezTo>
                      <a:pt x="14" y="81"/>
                      <a:pt x="14" y="81"/>
                      <a:pt x="14" y="81"/>
                    </a:cubicBezTo>
                    <a:cubicBezTo>
                      <a:pt x="18" y="81"/>
                      <a:pt x="18" y="81"/>
                      <a:pt x="18" y="81"/>
                    </a:cubicBezTo>
                    <a:cubicBezTo>
                      <a:pt x="22" y="80"/>
                      <a:pt x="26" y="81"/>
                      <a:pt x="30" y="83"/>
                    </a:cubicBezTo>
                    <a:cubicBezTo>
                      <a:pt x="35" y="89"/>
                      <a:pt x="35" y="89"/>
                      <a:pt x="35" y="89"/>
                    </a:cubicBezTo>
                    <a:cubicBezTo>
                      <a:pt x="35" y="89"/>
                      <a:pt x="35" y="89"/>
                      <a:pt x="35" y="89"/>
                    </a:cubicBezTo>
                    <a:cubicBezTo>
                      <a:pt x="35" y="89"/>
                      <a:pt x="35" y="89"/>
                      <a:pt x="35" y="89"/>
                    </a:cubicBezTo>
                    <a:cubicBezTo>
                      <a:pt x="35" y="89"/>
                      <a:pt x="35" y="89"/>
                      <a:pt x="35" y="89"/>
                    </a:cubicBezTo>
                    <a:cubicBezTo>
                      <a:pt x="34" y="100"/>
                      <a:pt x="34" y="100"/>
                      <a:pt x="34" y="100"/>
                    </a:cubicBezTo>
                    <a:cubicBezTo>
                      <a:pt x="36" y="101"/>
                      <a:pt x="36" y="103"/>
                      <a:pt x="36" y="105"/>
                    </a:cubicBezTo>
                    <a:cubicBezTo>
                      <a:pt x="35" y="107"/>
                      <a:pt x="33" y="108"/>
                      <a:pt x="30" y="109"/>
                    </a:cubicBezTo>
                    <a:cubicBezTo>
                      <a:pt x="27" y="109"/>
                      <a:pt x="26" y="111"/>
                      <a:pt x="25" y="115"/>
                    </a:cubicBezTo>
                    <a:cubicBezTo>
                      <a:pt x="25" y="115"/>
                      <a:pt x="25" y="115"/>
                      <a:pt x="25" y="115"/>
                    </a:cubicBezTo>
                    <a:cubicBezTo>
                      <a:pt x="25" y="115"/>
                      <a:pt x="25" y="115"/>
                      <a:pt x="25" y="115"/>
                    </a:cubicBezTo>
                    <a:cubicBezTo>
                      <a:pt x="25" y="115"/>
                      <a:pt x="25" y="115"/>
                      <a:pt x="25" y="115"/>
                    </a:cubicBezTo>
                    <a:cubicBezTo>
                      <a:pt x="22" y="122"/>
                      <a:pt x="22" y="122"/>
                      <a:pt x="22" y="122"/>
                    </a:cubicBezTo>
                    <a:cubicBezTo>
                      <a:pt x="26" y="127"/>
                      <a:pt x="26" y="127"/>
                      <a:pt x="26" y="127"/>
                    </a:cubicBezTo>
                    <a:cubicBezTo>
                      <a:pt x="37" y="129"/>
                      <a:pt x="37" y="129"/>
                      <a:pt x="37" y="129"/>
                    </a:cubicBezTo>
                    <a:cubicBezTo>
                      <a:pt x="38" y="129"/>
                      <a:pt x="38" y="129"/>
                      <a:pt x="38" y="129"/>
                    </a:cubicBezTo>
                    <a:cubicBezTo>
                      <a:pt x="38" y="129"/>
                      <a:pt x="38" y="129"/>
                      <a:pt x="38" y="129"/>
                    </a:cubicBezTo>
                    <a:cubicBezTo>
                      <a:pt x="43" y="134"/>
                      <a:pt x="43" y="134"/>
                      <a:pt x="43" y="134"/>
                    </a:cubicBezTo>
                    <a:cubicBezTo>
                      <a:pt x="36" y="144"/>
                      <a:pt x="36" y="144"/>
                      <a:pt x="36" y="144"/>
                    </a:cubicBezTo>
                    <a:cubicBezTo>
                      <a:pt x="51" y="176"/>
                      <a:pt x="51" y="176"/>
                      <a:pt x="51" y="176"/>
                    </a:cubicBezTo>
                    <a:cubicBezTo>
                      <a:pt x="52" y="177"/>
                      <a:pt x="52" y="177"/>
                      <a:pt x="52" y="177"/>
                    </a:cubicBezTo>
                    <a:cubicBezTo>
                      <a:pt x="49" y="179"/>
                      <a:pt x="49" y="179"/>
                      <a:pt x="49" y="179"/>
                    </a:cubicBezTo>
                    <a:cubicBezTo>
                      <a:pt x="50" y="182"/>
                      <a:pt x="50" y="182"/>
                      <a:pt x="50" y="182"/>
                    </a:cubicBezTo>
                    <a:cubicBezTo>
                      <a:pt x="50" y="182"/>
                      <a:pt x="50" y="182"/>
                      <a:pt x="50" y="182"/>
                    </a:cubicBezTo>
                    <a:cubicBezTo>
                      <a:pt x="78" y="165"/>
                      <a:pt x="78" y="165"/>
                      <a:pt x="78" y="165"/>
                    </a:cubicBezTo>
                    <a:cubicBezTo>
                      <a:pt x="73" y="173"/>
                      <a:pt x="73" y="173"/>
                      <a:pt x="73" y="173"/>
                    </a:cubicBezTo>
                    <a:cubicBezTo>
                      <a:pt x="70" y="179"/>
                      <a:pt x="68" y="184"/>
                      <a:pt x="67" y="187"/>
                    </a:cubicBezTo>
                    <a:cubicBezTo>
                      <a:pt x="72" y="185"/>
                      <a:pt x="76" y="182"/>
                      <a:pt x="78" y="175"/>
                    </a:cubicBezTo>
                    <a:cubicBezTo>
                      <a:pt x="78" y="175"/>
                      <a:pt x="78" y="175"/>
                      <a:pt x="78" y="175"/>
                    </a:cubicBezTo>
                    <a:cubicBezTo>
                      <a:pt x="79" y="175"/>
                      <a:pt x="79" y="175"/>
                      <a:pt x="79" y="175"/>
                    </a:cubicBezTo>
                    <a:cubicBezTo>
                      <a:pt x="86" y="171"/>
                      <a:pt x="86" y="171"/>
                      <a:pt x="86" y="171"/>
                    </a:cubicBezTo>
                    <a:cubicBezTo>
                      <a:pt x="87" y="170"/>
                      <a:pt x="87" y="170"/>
                      <a:pt x="87" y="170"/>
                    </a:cubicBezTo>
                    <a:cubicBezTo>
                      <a:pt x="98" y="179"/>
                      <a:pt x="98" y="179"/>
                      <a:pt x="98" y="179"/>
                    </a:cubicBezTo>
                    <a:cubicBezTo>
                      <a:pt x="110" y="180"/>
                      <a:pt x="110" y="180"/>
                      <a:pt x="110" y="180"/>
                    </a:cubicBezTo>
                    <a:cubicBezTo>
                      <a:pt x="110" y="180"/>
                      <a:pt x="110" y="180"/>
                      <a:pt x="110" y="180"/>
                    </a:cubicBezTo>
                    <a:cubicBezTo>
                      <a:pt x="116" y="184"/>
                      <a:pt x="116" y="184"/>
                      <a:pt x="116" y="184"/>
                    </a:cubicBezTo>
                    <a:cubicBezTo>
                      <a:pt x="130" y="171"/>
                      <a:pt x="130" y="171"/>
                      <a:pt x="130" y="171"/>
                    </a:cubicBezTo>
                    <a:cubicBezTo>
                      <a:pt x="132" y="170"/>
                      <a:pt x="133" y="167"/>
                      <a:pt x="134" y="163"/>
                    </a:cubicBezTo>
                    <a:cubicBezTo>
                      <a:pt x="136" y="160"/>
                      <a:pt x="136" y="160"/>
                      <a:pt x="136" y="160"/>
                    </a:cubicBezTo>
                    <a:cubicBezTo>
                      <a:pt x="136" y="159"/>
                      <a:pt x="134" y="155"/>
                      <a:pt x="130" y="148"/>
                    </a:cubicBezTo>
                    <a:cubicBezTo>
                      <a:pt x="127" y="143"/>
                      <a:pt x="127" y="143"/>
                      <a:pt x="127" y="143"/>
                    </a:cubicBezTo>
                    <a:cubicBezTo>
                      <a:pt x="144" y="149"/>
                      <a:pt x="144" y="149"/>
                      <a:pt x="144" y="149"/>
                    </a:cubicBezTo>
                    <a:cubicBezTo>
                      <a:pt x="150" y="146"/>
                      <a:pt x="150" y="146"/>
                      <a:pt x="150" y="146"/>
                    </a:cubicBezTo>
                    <a:cubicBezTo>
                      <a:pt x="144" y="135"/>
                      <a:pt x="144" y="135"/>
                      <a:pt x="144" y="135"/>
                    </a:cubicBezTo>
                    <a:cubicBezTo>
                      <a:pt x="144" y="134"/>
                      <a:pt x="144" y="134"/>
                      <a:pt x="144" y="134"/>
                    </a:cubicBezTo>
                    <a:cubicBezTo>
                      <a:pt x="153" y="123"/>
                      <a:pt x="153" y="123"/>
                      <a:pt x="153" y="123"/>
                    </a:cubicBezTo>
                    <a:cubicBezTo>
                      <a:pt x="149" y="117"/>
                      <a:pt x="149" y="117"/>
                      <a:pt x="149" y="117"/>
                    </a:cubicBezTo>
                    <a:cubicBezTo>
                      <a:pt x="146" y="113"/>
                      <a:pt x="143" y="111"/>
                      <a:pt x="142" y="111"/>
                    </a:cubicBezTo>
                    <a:cubicBezTo>
                      <a:pt x="141" y="111"/>
                      <a:pt x="141" y="111"/>
                      <a:pt x="141" y="111"/>
                    </a:cubicBezTo>
                    <a:cubicBezTo>
                      <a:pt x="136" y="116"/>
                      <a:pt x="136" y="116"/>
                      <a:pt x="136" y="116"/>
                    </a:cubicBezTo>
                    <a:cubicBezTo>
                      <a:pt x="136" y="115"/>
                      <a:pt x="136" y="115"/>
                      <a:pt x="136" y="115"/>
                    </a:cubicBezTo>
                    <a:cubicBezTo>
                      <a:pt x="135" y="115"/>
                      <a:pt x="135" y="115"/>
                      <a:pt x="135" y="115"/>
                    </a:cubicBezTo>
                    <a:cubicBezTo>
                      <a:pt x="128" y="113"/>
                      <a:pt x="128" y="113"/>
                      <a:pt x="128" y="113"/>
                    </a:cubicBezTo>
                    <a:cubicBezTo>
                      <a:pt x="126" y="107"/>
                      <a:pt x="126" y="107"/>
                      <a:pt x="126" y="107"/>
                    </a:cubicBezTo>
                    <a:cubicBezTo>
                      <a:pt x="123" y="106"/>
                      <a:pt x="120" y="105"/>
                      <a:pt x="118" y="102"/>
                    </a:cubicBezTo>
                    <a:cubicBezTo>
                      <a:pt x="113" y="99"/>
                      <a:pt x="113" y="99"/>
                      <a:pt x="113" y="99"/>
                    </a:cubicBezTo>
                    <a:cubicBezTo>
                      <a:pt x="110" y="97"/>
                      <a:pt x="108" y="95"/>
                      <a:pt x="108" y="93"/>
                    </a:cubicBezTo>
                    <a:cubicBezTo>
                      <a:pt x="107" y="91"/>
                      <a:pt x="108" y="88"/>
                      <a:pt x="110" y="85"/>
                    </a:cubicBezTo>
                    <a:cubicBezTo>
                      <a:pt x="114" y="78"/>
                      <a:pt x="117" y="73"/>
                      <a:pt x="117" y="69"/>
                    </a:cubicBezTo>
                    <a:cubicBezTo>
                      <a:pt x="117" y="64"/>
                      <a:pt x="117" y="64"/>
                      <a:pt x="117" y="64"/>
                    </a:cubicBezTo>
                    <a:cubicBezTo>
                      <a:pt x="120" y="64"/>
                      <a:pt x="120" y="64"/>
                      <a:pt x="120" y="64"/>
                    </a:cubicBezTo>
                    <a:cubicBezTo>
                      <a:pt x="129" y="65"/>
                      <a:pt x="129" y="65"/>
                      <a:pt x="129" y="65"/>
                    </a:cubicBezTo>
                    <a:cubicBezTo>
                      <a:pt x="130" y="64"/>
                      <a:pt x="131" y="60"/>
                      <a:pt x="132" y="53"/>
                    </a:cubicBezTo>
                    <a:cubicBezTo>
                      <a:pt x="130" y="52"/>
                      <a:pt x="130" y="52"/>
                      <a:pt x="130" y="52"/>
                    </a:cubicBezTo>
                    <a:cubicBezTo>
                      <a:pt x="123" y="57"/>
                      <a:pt x="118" y="59"/>
                      <a:pt x="115" y="61"/>
                    </a:cubicBezTo>
                    <a:cubicBezTo>
                      <a:pt x="110" y="62"/>
                      <a:pt x="105" y="59"/>
                      <a:pt x="97" y="54"/>
                    </a:cubicBezTo>
                    <a:cubicBezTo>
                      <a:pt x="97" y="53"/>
                      <a:pt x="97" y="53"/>
                      <a:pt x="97" y="53"/>
                    </a:cubicBezTo>
                    <a:lnTo>
                      <a:pt x="96"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íşľîďè"/>
              <p:cNvSpPr/>
              <p:nvPr/>
            </p:nvSpPr>
            <p:spPr bwMode="auto">
              <a:xfrm>
                <a:off x="3871" y="1761"/>
                <a:ext cx="97" cy="138"/>
              </a:xfrm>
              <a:custGeom>
                <a:avLst/>
                <a:gdLst>
                  <a:gd name="T0" fmla="*/ 24 w 41"/>
                  <a:gd name="T1" fmla="*/ 1 h 58"/>
                  <a:gd name="T2" fmla="*/ 23 w 41"/>
                  <a:gd name="T3" fmla="*/ 0 h 58"/>
                  <a:gd name="T4" fmla="*/ 17 w 41"/>
                  <a:gd name="T5" fmla="*/ 7 h 58"/>
                  <a:gd name="T6" fmla="*/ 15 w 41"/>
                  <a:gd name="T7" fmla="*/ 6 h 58"/>
                  <a:gd name="T8" fmla="*/ 15 w 41"/>
                  <a:gd name="T9" fmla="*/ 6 h 58"/>
                  <a:gd name="T10" fmla="*/ 15 w 41"/>
                  <a:gd name="T11" fmla="*/ 7 h 58"/>
                  <a:gd name="T12" fmla="*/ 12 w 41"/>
                  <a:gd name="T13" fmla="*/ 10 h 58"/>
                  <a:gd name="T14" fmla="*/ 10 w 41"/>
                  <a:gd name="T15" fmla="*/ 11 h 58"/>
                  <a:gd name="T16" fmla="*/ 6 w 41"/>
                  <a:gd name="T17" fmla="*/ 13 h 58"/>
                  <a:gd name="T18" fmla="*/ 5 w 41"/>
                  <a:gd name="T19" fmla="*/ 16 h 58"/>
                  <a:gd name="T20" fmla="*/ 3 w 41"/>
                  <a:gd name="T21" fmla="*/ 25 h 58"/>
                  <a:gd name="T22" fmla="*/ 1 w 41"/>
                  <a:gd name="T23" fmla="*/ 30 h 58"/>
                  <a:gd name="T24" fmla="*/ 1 w 41"/>
                  <a:gd name="T25" fmla="*/ 39 h 58"/>
                  <a:gd name="T26" fmla="*/ 3 w 41"/>
                  <a:gd name="T27" fmla="*/ 51 h 58"/>
                  <a:gd name="T28" fmla="*/ 10 w 41"/>
                  <a:gd name="T29" fmla="*/ 56 h 58"/>
                  <a:gd name="T30" fmla="*/ 19 w 41"/>
                  <a:gd name="T31" fmla="*/ 58 h 58"/>
                  <a:gd name="T32" fmla="*/ 28 w 41"/>
                  <a:gd name="T33" fmla="*/ 55 h 58"/>
                  <a:gd name="T34" fmla="*/ 26 w 41"/>
                  <a:gd name="T35" fmla="*/ 50 h 58"/>
                  <a:gd name="T36" fmla="*/ 26 w 41"/>
                  <a:gd name="T37" fmla="*/ 49 h 58"/>
                  <a:gd name="T38" fmla="*/ 26 w 41"/>
                  <a:gd name="T39" fmla="*/ 49 h 58"/>
                  <a:gd name="T40" fmla="*/ 27 w 41"/>
                  <a:gd name="T41" fmla="*/ 45 h 58"/>
                  <a:gd name="T42" fmla="*/ 27 w 41"/>
                  <a:gd name="T43" fmla="*/ 45 h 58"/>
                  <a:gd name="T44" fmla="*/ 31 w 41"/>
                  <a:gd name="T45" fmla="*/ 37 h 58"/>
                  <a:gd name="T46" fmla="*/ 39 w 41"/>
                  <a:gd name="T47" fmla="*/ 37 h 58"/>
                  <a:gd name="T48" fmla="*/ 41 w 41"/>
                  <a:gd name="T49" fmla="*/ 37 h 58"/>
                  <a:gd name="T50" fmla="*/ 33 w 41"/>
                  <a:gd name="T51" fmla="*/ 24 h 58"/>
                  <a:gd name="T52" fmla="*/ 30 w 41"/>
                  <a:gd name="T53" fmla="*/ 20 h 58"/>
                  <a:gd name="T54" fmla="*/ 27 w 41"/>
                  <a:gd name="T55" fmla="*/ 9 h 58"/>
                  <a:gd name="T56" fmla="*/ 24 w 41"/>
                  <a:gd name="T57" fmla="*/ 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 h="58">
                    <a:moveTo>
                      <a:pt x="24" y="1"/>
                    </a:moveTo>
                    <a:cubicBezTo>
                      <a:pt x="23" y="0"/>
                      <a:pt x="23" y="0"/>
                      <a:pt x="23" y="0"/>
                    </a:cubicBezTo>
                    <a:cubicBezTo>
                      <a:pt x="21" y="0"/>
                      <a:pt x="19" y="2"/>
                      <a:pt x="17" y="7"/>
                    </a:cubicBezTo>
                    <a:cubicBezTo>
                      <a:pt x="15" y="6"/>
                      <a:pt x="15" y="6"/>
                      <a:pt x="15" y="6"/>
                    </a:cubicBezTo>
                    <a:cubicBezTo>
                      <a:pt x="15" y="6"/>
                      <a:pt x="15" y="6"/>
                      <a:pt x="15" y="6"/>
                    </a:cubicBezTo>
                    <a:cubicBezTo>
                      <a:pt x="15" y="7"/>
                      <a:pt x="15" y="7"/>
                      <a:pt x="15" y="7"/>
                    </a:cubicBezTo>
                    <a:cubicBezTo>
                      <a:pt x="12" y="10"/>
                      <a:pt x="12" y="10"/>
                      <a:pt x="12" y="10"/>
                    </a:cubicBezTo>
                    <a:cubicBezTo>
                      <a:pt x="10" y="11"/>
                      <a:pt x="10" y="11"/>
                      <a:pt x="10" y="11"/>
                    </a:cubicBezTo>
                    <a:cubicBezTo>
                      <a:pt x="6" y="13"/>
                      <a:pt x="6" y="13"/>
                      <a:pt x="6" y="13"/>
                    </a:cubicBezTo>
                    <a:cubicBezTo>
                      <a:pt x="5" y="16"/>
                      <a:pt x="5" y="16"/>
                      <a:pt x="5" y="16"/>
                    </a:cubicBezTo>
                    <a:cubicBezTo>
                      <a:pt x="6" y="21"/>
                      <a:pt x="5" y="24"/>
                      <a:pt x="3" y="25"/>
                    </a:cubicBezTo>
                    <a:cubicBezTo>
                      <a:pt x="1" y="30"/>
                      <a:pt x="1" y="30"/>
                      <a:pt x="1" y="30"/>
                    </a:cubicBezTo>
                    <a:cubicBezTo>
                      <a:pt x="1" y="31"/>
                      <a:pt x="0" y="34"/>
                      <a:pt x="1" y="39"/>
                    </a:cubicBezTo>
                    <a:cubicBezTo>
                      <a:pt x="3" y="51"/>
                      <a:pt x="3" y="51"/>
                      <a:pt x="3" y="51"/>
                    </a:cubicBezTo>
                    <a:cubicBezTo>
                      <a:pt x="4" y="52"/>
                      <a:pt x="6" y="54"/>
                      <a:pt x="10" y="56"/>
                    </a:cubicBezTo>
                    <a:cubicBezTo>
                      <a:pt x="19" y="58"/>
                      <a:pt x="19" y="58"/>
                      <a:pt x="19" y="58"/>
                    </a:cubicBezTo>
                    <a:cubicBezTo>
                      <a:pt x="21" y="58"/>
                      <a:pt x="25" y="57"/>
                      <a:pt x="28" y="55"/>
                    </a:cubicBezTo>
                    <a:cubicBezTo>
                      <a:pt x="26" y="50"/>
                      <a:pt x="26" y="50"/>
                      <a:pt x="26" y="50"/>
                    </a:cubicBezTo>
                    <a:cubicBezTo>
                      <a:pt x="26" y="49"/>
                      <a:pt x="26" y="49"/>
                      <a:pt x="26" y="49"/>
                    </a:cubicBezTo>
                    <a:cubicBezTo>
                      <a:pt x="26" y="49"/>
                      <a:pt x="26" y="49"/>
                      <a:pt x="26" y="49"/>
                    </a:cubicBezTo>
                    <a:cubicBezTo>
                      <a:pt x="27" y="45"/>
                      <a:pt x="27" y="45"/>
                      <a:pt x="27" y="45"/>
                    </a:cubicBezTo>
                    <a:cubicBezTo>
                      <a:pt x="27" y="45"/>
                      <a:pt x="27" y="45"/>
                      <a:pt x="27" y="45"/>
                    </a:cubicBezTo>
                    <a:cubicBezTo>
                      <a:pt x="31" y="37"/>
                      <a:pt x="31" y="37"/>
                      <a:pt x="31" y="37"/>
                    </a:cubicBezTo>
                    <a:cubicBezTo>
                      <a:pt x="39" y="37"/>
                      <a:pt x="39" y="37"/>
                      <a:pt x="39" y="37"/>
                    </a:cubicBezTo>
                    <a:cubicBezTo>
                      <a:pt x="41" y="37"/>
                      <a:pt x="41" y="37"/>
                      <a:pt x="41" y="37"/>
                    </a:cubicBezTo>
                    <a:cubicBezTo>
                      <a:pt x="40" y="34"/>
                      <a:pt x="37" y="30"/>
                      <a:pt x="33" y="24"/>
                    </a:cubicBezTo>
                    <a:cubicBezTo>
                      <a:pt x="30" y="20"/>
                      <a:pt x="30" y="20"/>
                      <a:pt x="30" y="20"/>
                    </a:cubicBezTo>
                    <a:cubicBezTo>
                      <a:pt x="29" y="17"/>
                      <a:pt x="27" y="13"/>
                      <a:pt x="27" y="9"/>
                    </a:cubicBezTo>
                    <a:cubicBezTo>
                      <a:pt x="26" y="5"/>
                      <a:pt x="25" y="3"/>
                      <a:pt x="2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îŝlídê"/>
              <p:cNvSpPr/>
              <p:nvPr/>
            </p:nvSpPr>
            <p:spPr bwMode="auto">
              <a:xfrm>
                <a:off x="3778" y="1700"/>
                <a:ext cx="126" cy="135"/>
              </a:xfrm>
              <a:custGeom>
                <a:avLst/>
                <a:gdLst>
                  <a:gd name="T0" fmla="*/ 26 w 53"/>
                  <a:gd name="T1" fmla="*/ 12 h 57"/>
                  <a:gd name="T2" fmla="*/ 26 w 53"/>
                  <a:gd name="T3" fmla="*/ 13 h 57"/>
                  <a:gd name="T4" fmla="*/ 24 w 53"/>
                  <a:gd name="T5" fmla="*/ 13 h 57"/>
                  <a:gd name="T6" fmla="*/ 19 w 53"/>
                  <a:gd name="T7" fmla="*/ 12 h 57"/>
                  <a:gd name="T8" fmla="*/ 19 w 53"/>
                  <a:gd name="T9" fmla="*/ 14 h 57"/>
                  <a:gd name="T10" fmla="*/ 19 w 53"/>
                  <a:gd name="T11" fmla="*/ 15 h 57"/>
                  <a:gd name="T12" fmla="*/ 18 w 53"/>
                  <a:gd name="T13" fmla="*/ 15 h 57"/>
                  <a:gd name="T14" fmla="*/ 9 w 53"/>
                  <a:gd name="T15" fmla="*/ 19 h 57"/>
                  <a:gd name="T16" fmla="*/ 9 w 53"/>
                  <a:gd name="T17" fmla="*/ 20 h 57"/>
                  <a:gd name="T18" fmla="*/ 12 w 53"/>
                  <a:gd name="T19" fmla="*/ 28 h 57"/>
                  <a:gd name="T20" fmla="*/ 12 w 53"/>
                  <a:gd name="T21" fmla="*/ 29 h 57"/>
                  <a:gd name="T22" fmla="*/ 12 w 53"/>
                  <a:gd name="T23" fmla="*/ 30 h 57"/>
                  <a:gd name="T24" fmla="*/ 2 w 53"/>
                  <a:gd name="T25" fmla="*/ 41 h 57"/>
                  <a:gd name="T26" fmla="*/ 0 w 53"/>
                  <a:gd name="T27" fmla="*/ 45 h 57"/>
                  <a:gd name="T28" fmla="*/ 2 w 53"/>
                  <a:gd name="T29" fmla="*/ 48 h 57"/>
                  <a:gd name="T30" fmla="*/ 7 w 53"/>
                  <a:gd name="T31" fmla="*/ 50 h 57"/>
                  <a:gd name="T32" fmla="*/ 10 w 53"/>
                  <a:gd name="T33" fmla="*/ 50 h 57"/>
                  <a:gd name="T34" fmla="*/ 20 w 53"/>
                  <a:gd name="T35" fmla="*/ 53 h 57"/>
                  <a:gd name="T36" fmla="*/ 24 w 53"/>
                  <a:gd name="T37" fmla="*/ 55 h 57"/>
                  <a:gd name="T38" fmla="*/ 31 w 53"/>
                  <a:gd name="T39" fmla="*/ 57 h 57"/>
                  <a:gd name="T40" fmla="*/ 36 w 53"/>
                  <a:gd name="T41" fmla="*/ 53 h 57"/>
                  <a:gd name="T42" fmla="*/ 39 w 53"/>
                  <a:gd name="T43" fmla="*/ 49 h 57"/>
                  <a:gd name="T44" fmla="*/ 42 w 53"/>
                  <a:gd name="T45" fmla="*/ 42 h 57"/>
                  <a:gd name="T46" fmla="*/ 40 w 53"/>
                  <a:gd name="T47" fmla="*/ 33 h 57"/>
                  <a:gd name="T48" fmla="*/ 43 w 53"/>
                  <a:gd name="T49" fmla="*/ 34 h 57"/>
                  <a:gd name="T50" fmla="*/ 48 w 53"/>
                  <a:gd name="T51" fmla="*/ 34 h 57"/>
                  <a:gd name="T52" fmla="*/ 50 w 53"/>
                  <a:gd name="T53" fmla="*/ 33 h 57"/>
                  <a:gd name="T54" fmla="*/ 51 w 53"/>
                  <a:gd name="T55" fmla="*/ 31 h 57"/>
                  <a:gd name="T56" fmla="*/ 47 w 53"/>
                  <a:gd name="T57" fmla="*/ 19 h 57"/>
                  <a:gd name="T58" fmla="*/ 48 w 53"/>
                  <a:gd name="T59" fmla="*/ 15 h 57"/>
                  <a:gd name="T60" fmla="*/ 53 w 53"/>
                  <a:gd name="T61" fmla="*/ 11 h 57"/>
                  <a:gd name="T62" fmla="*/ 53 w 53"/>
                  <a:gd name="T63" fmla="*/ 11 h 57"/>
                  <a:gd name="T64" fmla="*/ 52 w 53"/>
                  <a:gd name="T65" fmla="*/ 9 h 57"/>
                  <a:gd name="T66" fmla="*/ 43 w 53"/>
                  <a:gd name="T67" fmla="*/ 9 h 57"/>
                  <a:gd name="T68" fmla="*/ 43 w 53"/>
                  <a:gd name="T69" fmla="*/ 9 h 57"/>
                  <a:gd name="T70" fmla="*/ 34 w 53"/>
                  <a:gd name="T71" fmla="*/ 3 h 57"/>
                  <a:gd name="T72" fmla="*/ 24 w 53"/>
                  <a:gd name="T73" fmla="*/ 1 h 57"/>
                  <a:gd name="T74" fmla="*/ 22 w 53"/>
                  <a:gd name="T75" fmla="*/ 1 h 57"/>
                  <a:gd name="T76" fmla="*/ 25 w 53"/>
                  <a:gd name="T77" fmla="*/ 5 h 57"/>
                  <a:gd name="T78" fmla="*/ 26 w 53"/>
                  <a:gd name="T79"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 h="57">
                    <a:moveTo>
                      <a:pt x="26" y="12"/>
                    </a:moveTo>
                    <a:cubicBezTo>
                      <a:pt x="26" y="13"/>
                      <a:pt x="26" y="13"/>
                      <a:pt x="26" y="13"/>
                    </a:cubicBezTo>
                    <a:cubicBezTo>
                      <a:pt x="24" y="13"/>
                      <a:pt x="24" y="13"/>
                      <a:pt x="24" y="13"/>
                    </a:cubicBezTo>
                    <a:cubicBezTo>
                      <a:pt x="19" y="12"/>
                      <a:pt x="19" y="12"/>
                      <a:pt x="19" y="12"/>
                    </a:cubicBezTo>
                    <a:cubicBezTo>
                      <a:pt x="19" y="14"/>
                      <a:pt x="19" y="14"/>
                      <a:pt x="19" y="14"/>
                    </a:cubicBezTo>
                    <a:cubicBezTo>
                      <a:pt x="19" y="15"/>
                      <a:pt x="19" y="15"/>
                      <a:pt x="19" y="15"/>
                    </a:cubicBezTo>
                    <a:cubicBezTo>
                      <a:pt x="18" y="15"/>
                      <a:pt x="18" y="15"/>
                      <a:pt x="18" y="15"/>
                    </a:cubicBezTo>
                    <a:cubicBezTo>
                      <a:pt x="9" y="19"/>
                      <a:pt x="9" y="19"/>
                      <a:pt x="9" y="19"/>
                    </a:cubicBezTo>
                    <a:cubicBezTo>
                      <a:pt x="9" y="20"/>
                      <a:pt x="9" y="20"/>
                      <a:pt x="9" y="20"/>
                    </a:cubicBezTo>
                    <a:cubicBezTo>
                      <a:pt x="8" y="23"/>
                      <a:pt x="9" y="25"/>
                      <a:pt x="12" y="28"/>
                    </a:cubicBezTo>
                    <a:cubicBezTo>
                      <a:pt x="12" y="29"/>
                      <a:pt x="12" y="29"/>
                      <a:pt x="12" y="29"/>
                    </a:cubicBezTo>
                    <a:cubicBezTo>
                      <a:pt x="12" y="30"/>
                      <a:pt x="12" y="30"/>
                      <a:pt x="12" y="30"/>
                    </a:cubicBezTo>
                    <a:cubicBezTo>
                      <a:pt x="9" y="34"/>
                      <a:pt x="6" y="38"/>
                      <a:pt x="2" y="41"/>
                    </a:cubicBezTo>
                    <a:cubicBezTo>
                      <a:pt x="0" y="42"/>
                      <a:pt x="0" y="43"/>
                      <a:pt x="0" y="45"/>
                    </a:cubicBezTo>
                    <a:cubicBezTo>
                      <a:pt x="2" y="48"/>
                      <a:pt x="2" y="48"/>
                      <a:pt x="2" y="48"/>
                    </a:cubicBezTo>
                    <a:cubicBezTo>
                      <a:pt x="7" y="50"/>
                      <a:pt x="7" y="50"/>
                      <a:pt x="7" y="50"/>
                    </a:cubicBezTo>
                    <a:cubicBezTo>
                      <a:pt x="10" y="50"/>
                      <a:pt x="10" y="50"/>
                      <a:pt x="10" y="50"/>
                    </a:cubicBezTo>
                    <a:cubicBezTo>
                      <a:pt x="15" y="50"/>
                      <a:pt x="18" y="51"/>
                      <a:pt x="20" y="53"/>
                    </a:cubicBezTo>
                    <a:cubicBezTo>
                      <a:pt x="24" y="55"/>
                      <a:pt x="24" y="55"/>
                      <a:pt x="24" y="55"/>
                    </a:cubicBezTo>
                    <a:cubicBezTo>
                      <a:pt x="26" y="57"/>
                      <a:pt x="29" y="57"/>
                      <a:pt x="31" y="57"/>
                    </a:cubicBezTo>
                    <a:cubicBezTo>
                      <a:pt x="32" y="57"/>
                      <a:pt x="34" y="56"/>
                      <a:pt x="36" y="53"/>
                    </a:cubicBezTo>
                    <a:cubicBezTo>
                      <a:pt x="39" y="49"/>
                      <a:pt x="39" y="49"/>
                      <a:pt x="39" y="49"/>
                    </a:cubicBezTo>
                    <a:cubicBezTo>
                      <a:pt x="42" y="42"/>
                      <a:pt x="42" y="42"/>
                      <a:pt x="42" y="42"/>
                    </a:cubicBezTo>
                    <a:cubicBezTo>
                      <a:pt x="40" y="33"/>
                      <a:pt x="40" y="33"/>
                      <a:pt x="40" y="33"/>
                    </a:cubicBezTo>
                    <a:cubicBezTo>
                      <a:pt x="43" y="34"/>
                      <a:pt x="43" y="34"/>
                      <a:pt x="43" y="34"/>
                    </a:cubicBezTo>
                    <a:cubicBezTo>
                      <a:pt x="48" y="34"/>
                      <a:pt x="48" y="34"/>
                      <a:pt x="48" y="34"/>
                    </a:cubicBezTo>
                    <a:cubicBezTo>
                      <a:pt x="50" y="33"/>
                      <a:pt x="50" y="33"/>
                      <a:pt x="50" y="33"/>
                    </a:cubicBezTo>
                    <a:cubicBezTo>
                      <a:pt x="51" y="31"/>
                      <a:pt x="51" y="31"/>
                      <a:pt x="51" y="31"/>
                    </a:cubicBezTo>
                    <a:cubicBezTo>
                      <a:pt x="47" y="19"/>
                      <a:pt x="47" y="19"/>
                      <a:pt x="47" y="19"/>
                    </a:cubicBezTo>
                    <a:cubicBezTo>
                      <a:pt x="48" y="15"/>
                      <a:pt x="48" y="15"/>
                      <a:pt x="48" y="15"/>
                    </a:cubicBezTo>
                    <a:cubicBezTo>
                      <a:pt x="50" y="13"/>
                      <a:pt x="51" y="12"/>
                      <a:pt x="53" y="11"/>
                    </a:cubicBezTo>
                    <a:cubicBezTo>
                      <a:pt x="53" y="11"/>
                      <a:pt x="53" y="11"/>
                      <a:pt x="53" y="11"/>
                    </a:cubicBezTo>
                    <a:cubicBezTo>
                      <a:pt x="52" y="9"/>
                      <a:pt x="52" y="9"/>
                      <a:pt x="52" y="9"/>
                    </a:cubicBezTo>
                    <a:cubicBezTo>
                      <a:pt x="43" y="9"/>
                      <a:pt x="43" y="9"/>
                      <a:pt x="43" y="9"/>
                    </a:cubicBezTo>
                    <a:cubicBezTo>
                      <a:pt x="43" y="9"/>
                      <a:pt x="43" y="9"/>
                      <a:pt x="43" y="9"/>
                    </a:cubicBezTo>
                    <a:cubicBezTo>
                      <a:pt x="34" y="3"/>
                      <a:pt x="34" y="3"/>
                      <a:pt x="34" y="3"/>
                    </a:cubicBezTo>
                    <a:cubicBezTo>
                      <a:pt x="30" y="0"/>
                      <a:pt x="27" y="0"/>
                      <a:pt x="24" y="1"/>
                    </a:cubicBezTo>
                    <a:cubicBezTo>
                      <a:pt x="22" y="1"/>
                      <a:pt x="22" y="1"/>
                      <a:pt x="22" y="1"/>
                    </a:cubicBezTo>
                    <a:cubicBezTo>
                      <a:pt x="22" y="3"/>
                      <a:pt x="22" y="5"/>
                      <a:pt x="25" y="5"/>
                    </a:cubicBezTo>
                    <a:cubicBezTo>
                      <a:pt x="27" y="7"/>
                      <a:pt x="28" y="9"/>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ṩļïḋè"/>
              <p:cNvSpPr/>
              <p:nvPr/>
            </p:nvSpPr>
            <p:spPr bwMode="auto">
              <a:xfrm>
                <a:off x="3991" y="1432"/>
                <a:ext cx="445" cy="424"/>
              </a:xfrm>
              <a:custGeom>
                <a:avLst/>
                <a:gdLst>
                  <a:gd name="T0" fmla="*/ 80 w 188"/>
                  <a:gd name="T1" fmla="*/ 37 h 179"/>
                  <a:gd name="T2" fmla="*/ 70 w 188"/>
                  <a:gd name="T3" fmla="*/ 40 h 179"/>
                  <a:gd name="T4" fmla="*/ 58 w 188"/>
                  <a:gd name="T5" fmla="*/ 46 h 179"/>
                  <a:gd name="T6" fmla="*/ 46 w 188"/>
                  <a:gd name="T7" fmla="*/ 56 h 179"/>
                  <a:gd name="T8" fmla="*/ 45 w 188"/>
                  <a:gd name="T9" fmla="*/ 58 h 179"/>
                  <a:gd name="T10" fmla="*/ 34 w 188"/>
                  <a:gd name="T11" fmla="*/ 70 h 179"/>
                  <a:gd name="T12" fmla="*/ 21 w 188"/>
                  <a:gd name="T13" fmla="*/ 69 h 179"/>
                  <a:gd name="T14" fmla="*/ 15 w 188"/>
                  <a:gd name="T15" fmla="*/ 63 h 179"/>
                  <a:gd name="T16" fmla="*/ 17 w 188"/>
                  <a:gd name="T17" fmla="*/ 86 h 179"/>
                  <a:gd name="T18" fmla="*/ 2 w 188"/>
                  <a:gd name="T19" fmla="*/ 110 h 179"/>
                  <a:gd name="T20" fmla="*/ 0 w 188"/>
                  <a:gd name="T21" fmla="*/ 113 h 179"/>
                  <a:gd name="T22" fmla="*/ 16 w 188"/>
                  <a:gd name="T23" fmla="*/ 119 h 179"/>
                  <a:gd name="T24" fmla="*/ 17 w 188"/>
                  <a:gd name="T25" fmla="*/ 120 h 179"/>
                  <a:gd name="T26" fmla="*/ 23 w 188"/>
                  <a:gd name="T27" fmla="*/ 124 h 179"/>
                  <a:gd name="T28" fmla="*/ 24 w 188"/>
                  <a:gd name="T29" fmla="*/ 124 h 179"/>
                  <a:gd name="T30" fmla="*/ 39 w 188"/>
                  <a:gd name="T31" fmla="*/ 136 h 179"/>
                  <a:gd name="T32" fmla="*/ 56 w 188"/>
                  <a:gd name="T33" fmla="*/ 112 h 179"/>
                  <a:gd name="T34" fmla="*/ 61 w 188"/>
                  <a:gd name="T35" fmla="*/ 106 h 179"/>
                  <a:gd name="T36" fmla="*/ 74 w 188"/>
                  <a:gd name="T37" fmla="*/ 101 h 179"/>
                  <a:gd name="T38" fmla="*/ 87 w 188"/>
                  <a:gd name="T39" fmla="*/ 99 h 179"/>
                  <a:gd name="T40" fmla="*/ 94 w 188"/>
                  <a:gd name="T41" fmla="*/ 110 h 179"/>
                  <a:gd name="T42" fmla="*/ 95 w 188"/>
                  <a:gd name="T43" fmla="*/ 119 h 179"/>
                  <a:gd name="T44" fmla="*/ 92 w 188"/>
                  <a:gd name="T45" fmla="*/ 134 h 179"/>
                  <a:gd name="T46" fmla="*/ 92 w 188"/>
                  <a:gd name="T47" fmla="*/ 135 h 179"/>
                  <a:gd name="T48" fmla="*/ 85 w 188"/>
                  <a:gd name="T49" fmla="*/ 156 h 179"/>
                  <a:gd name="T50" fmla="*/ 92 w 188"/>
                  <a:gd name="T51" fmla="*/ 152 h 179"/>
                  <a:gd name="T52" fmla="*/ 97 w 188"/>
                  <a:gd name="T53" fmla="*/ 154 h 179"/>
                  <a:gd name="T54" fmla="*/ 96 w 188"/>
                  <a:gd name="T55" fmla="*/ 160 h 179"/>
                  <a:gd name="T56" fmla="*/ 92 w 188"/>
                  <a:gd name="T57" fmla="*/ 167 h 179"/>
                  <a:gd name="T58" fmla="*/ 89 w 188"/>
                  <a:gd name="T59" fmla="*/ 172 h 179"/>
                  <a:gd name="T60" fmla="*/ 84 w 188"/>
                  <a:gd name="T61" fmla="*/ 173 h 179"/>
                  <a:gd name="T62" fmla="*/ 79 w 188"/>
                  <a:gd name="T63" fmla="*/ 179 h 179"/>
                  <a:gd name="T64" fmla="*/ 99 w 188"/>
                  <a:gd name="T65" fmla="*/ 164 h 179"/>
                  <a:gd name="T66" fmla="*/ 130 w 188"/>
                  <a:gd name="T67" fmla="*/ 133 h 179"/>
                  <a:gd name="T68" fmla="*/ 136 w 188"/>
                  <a:gd name="T69" fmla="*/ 130 h 179"/>
                  <a:gd name="T70" fmla="*/ 152 w 188"/>
                  <a:gd name="T71" fmla="*/ 126 h 179"/>
                  <a:gd name="T72" fmla="*/ 163 w 188"/>
                  <a:gd name="T73" fmla="*/ 104 h 179"/>
                  <a:gd name="T74" fmla="*/ 188 w 188"/>
                  <a:gd name="T75" fmla="*/ 78 h 179"/>
                  <a:gd name="T76" fmla="*/ 182 w 188"/>
                  <a:gd name="T77" fmla="*/ 60 h 179"/>
                  <a:gd name="T78" fmla="*/ 173 w 188"/>
                  <a:gd name="T79" fmla="*/ 58 h 179"/>
                  <a:gd name="T80" fmla="*/ 171 w 188"/>
                  <a:gd name="T81" fmla="*/ 54 h 179"/>
                  <a:gd name="T82" fmla="*/ 158 w 188"/>
                  <a:gd name="T83" fmla="*/ 22 h 179"/>
                  <a:gd name="T84" fmla="*/ 154 w 188"/>
                  <a:gd name="T85" fmla="*/ 6 h 179"/>
                  <a:gd name="T86" fmla="*/ 147 w 188"/>
                  <a:gd name="T87" fmla="*/ 12 h 179"/>
                  <a:gd name="T88" fmla="*/ 134 w 188"/>
                  <a:gd name="T89" fmla="*/ 5 h 179"/>
                  <a:gd name="T90" fmla="*/ 124 w 188"/>
                  <a:gd name="T91" fmla="*/ 6 h 179"/>
                  <a:gd name="T92" fmla="*/ 114 w 188"/>
                  <a:gd name="T93" fmla="*/ 2 h 179"/>
                  <a:gd name="T94" fmla="*/ 114 w 188"/>
                  <a:gd name="T95" fmla="*/ 15 h 179"/>
                  <a:gd name="T96" fmla="*/ 113 w 188"/>
                  <a:gd name="T97" fmla="*/ 16 h 179"/>
                  <a:gd name="T98" fmla="*/ 104 w 188"/>
                  <a:gd name="T99" fmla="*/ 24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 h="179">
                    <a:moveTo>
                      <a:pt x="86" y="23"/>
                    </a:moveTo>
                    <a:cubicBezTo>
                      <a:pt x="81" y="30"/>
                      <a:pt x="81" y="30"/>
                      <a:pt x="81" y="30"/>
                    </a:cubicBezTo>
                    <a:cubicBezTo>
                      <a:pt x="80" y="31"/>
                      <a:pt x="80" y="33"/>
                      <a:pt x="80" y="37"/>
                    </a:cubicBezTo>
                    <a:cubicBezTo>
                      <a:pt x="80" y="40"/>
                      <a:pt x="80" y="40"/>
                      <a:pt x="80" y="40"/>
                    </a:cubicBezTo>
                    <a:cubicBezTo>
                      <a:pt x="71" y="40"/>
                      <a:pt x="71" y="40"/>
                      <a:pt x="71" y="40"/>
                    </a:cubicBezTo>
                    <a:cubicBezTo>
                      <a:pt x="70" y="40"/>
                      <a:pt x="70" y="40"/>
                      <a:pt x="70" y="40"/>
                    </a:cubicBezTo>
                    <a:cubicBezTo>
                      <a:pt x="70" y="40"/>
                      <a:pt x="70" y="40"/>
                      <a:pt x="70" y="40"/>
                    </a:cubicBezTo>
                    <a:cubicBezTo>
                      <a:pt x="64" y="38"/>
                      <a:pt x="64" y="38"/>
                      <a:pt x="64" y="38"/>
                    </a:cubicBezTo>
                    <a:cubicBezTo>
                      <a:pt x="58" y="46"/>
                      <a:pt x="58" y="46"/>
                      <a:pt x="58" y="46"/>
                    </a:cubicBezTo>
                    <a:cubicBezTo>
                      <a:pt x="58" y="46"/>
                      <a:pt x="58" y="46"/>
                      <a:pt x="58" y="46"/>
                    </a:cubicBezTo>
                    <a:cubicBezTo>
                      <a:pt x="51" y="50"/>
                      <a:pt x="51" y="50"/>
                      <a:pt x="51" y="50"/>
                    </a:cubicBezTo>
                    <a:cubicBezTo>
                      <a:pt x="46" y="56"/>
                      <a:pt x="46" y="56"/>
                      <a:pt x="46" y="56"/>
                    </a:cubicBezTo>
                    <a:cubicBezTo>
                      <a:pt x="46" y="56"/>
                      <a:pt x="46" y="56"/>
                      <a:pt x="46" y="56"/>
                    </a:cubicBezTo>
                    <a:cubicBezTo>
                      <a:pt x="45" y="58"/>
                      <a:pt x="45" y="58"/>
                      <a:pt x="45" y="58"/>
                    </a:cubicBezTo>
                    <a:cubicBezTo>
                      <a:pt x="45" y="58"/>
                      <a:pt x="45" y="58"/>
                      <a:pt x="45" y="58"/>
                    </a:cubicBezTo>
                    <a:cubicBezTo>
                      <a:pt x="35" y="69"/>
                      <a:pt x="35" y="69"/>
                      <a:pt x="35" y="69"/>
                    </a:cubicBezTo>
                    <a:cubicBezTo>
                      <a:pt x="35" y="70"/>
                      <a:pt x="35" y="70"/>
                      <a:pt x="35" y="70"/>
                    </a:cubicBezTo>
                    <a:cubicBezTo>
                      <a:pt x="34" y="70"/>
                      <a:pt x="34" y="70"/>
                      <a:pt x="34" y="70"/>
                    </a:cubicBezTo>
                    <a:cubicBezTo>
                      <a:pt x="27" y="74"/>
                      <a:pt x="27" y="74"/>
                      <a:pt x="27" y="74"/>
                    </a:cubicBezTo>
                    <a:cubicBezTo>
                      <a:pt x="21" y="70"/>
                      <a:pt x="21" y="70"/>
                      <a:pt x="21" y="70"/>
                    </a:cubicBezTo>
                    <a:cubicBezTo>
                      <a:pt x="21" y="69"/>
                      <a:pt x="21" y="69"/>
                      <a:pt x="21" y="69"/>
                    </a:cubicBezTo>
                    <a:cubicBezTo>
                      <a:pt x="21" y="69"/>
                      <a:pt x="21" y="69"/>
                      <a:pt x="21" y="69"/>
                    </a:cubicBezTo>
                    <a:cubicBezTo>
                      <a:pt x="21" y="69"/>
                      <a:pt x="21" y="69"/>
                      <a:pt x="21" y="69"/>
                    </a:cubicBezTo>
                    <a:cubicBezTo>
                      <a:pt x="15" y="63"/>
                      <a:pt x="15" y="63"/>
                      <a:pt x="15" y="63"/>
                    </a:cubicBezTo>
                    <a:cubicBezTo>
                      <a:pt x="12" y="61"/>
                      <a:pt x="12" y="61"/>
                      <a:pt x="12" y="61"/>
                    </a:cubicBezTo>
                    <a:cubicBezTo>
                      <a:pt x="14" y="78"/>
                      <a:pt x="14" y="78"/>
                      <a:pt x="14" y="78"/>
                    </a:cubicBezTo>
                    <a:cubicBezTo>
                      <a:pt x="17" y="86"/>
                      <a:pt x="17" y="86"/>
                      <a:pt x="17" y="86"/>
                    </a:cubicBezTo>
                    <a:cubicBezTo>
                      <a:pt x="11" y="92"/>
                      <a:pt x="11" y="92"/>
                      <a:pt x="11" y="92"/>
                    </a:cubicBezTo>
                    <a:cubicBezTo>
                      <a:pt x="2" y="104"/>
                      <a:pt x="2" y="104"/>
                      <a:pt x="2" y="104"/>
                    </a:cubicBezTo>
                    <a:cubicBezTo>
                      <a:pt x="2" y="110"/>
                      <a:pt x="2" y="110"/>
                      <a:pt x="2" y="110"/>
                    </a:cubicBezTo>
                    <a:cubicBezTo>
                      <a:pt x="2" y="110"/>
                      <a:pt x="2" y="110"/>
                      <a:pt x="2" y="110"/>
                    </a:cubicBezTo>
                    <a:cubicBezTo>
                      <a:pt x="2" y="110"/>
                      <a:pt x="2" y="110"/>
                      <a:pt x="2" y="110"/>
                    </a:cubicBezTo>
                    <a:cubicBezTo>
                      <a:pt x="0" y="113"/>
                      <a:pt x="0" y="113"/>
                      <a:pt x="0" y="113"/>
                    </a:cubicBezTo>
                    <a:cubicBezTo>
                      <a:pt x="1" y="116"/>
                      <a:pt x="1" y="116"/>
                      <a:pt x="1" y="116"/>
                    </a:cubicBezTo>
                    <a:cubicBezTo>
                      <a:pt x="4" y="116"/>
                      <a:pt x="4" y="116"/>
                      <a:pt x="4" y="116"/>
                    </a:cubicBezTo>
                    <a:cubicBezTo>
                      <a:pt x="16" y="119"/>
                      <a:pt x="16" y="119"/>
                      <a:pt x="16" y="119"/>
                    </a:cubicBezTo>
                    <a:cubicBezTo>
                      <a:pt x="16" y="119"/>
                      <a:pt x="16" y="119"/>
                      <a:pt x="16" y="119"/>
                    </a:cubicBezTo>
                    <a:cubicBezTo>
                      <a:pt x="17" y="119"/>
                      <a:pt x="17" y="119"/>
                      <a:pt x="17" y="119"/>
                    </a:cubicBezTo>
                    <a:cubicBezTo>
                      <a:pt x="17" y="120"/>
                      <a:pt x="17" y="120"/>
                      <a:pt x="17" y="120"/>
                    </a:cubicBezTo>
                    <a:cubicBezTo>
                      <a:pt x="17" y="120"/>
                      <a:pt x="17" y="120"/>
                      <a:pt x="17" y="120"/>
                    </a:cubicBezTo>
                    <a:cubicBezTo>
                      <a:pt x="20" y="122"/>
                      <a:pt x="20" y="122"/>
                      <a:pt x="20" y="122"/>
                    </a:cubicBezTo>
                    <a:cubicBezTo>
                      <a:pt x="23" y="124"/>
                      <a:pt x="23" y="124"/>
                      <a:pt x="23" y="124"/>
                    </a:cubicBezTo>
                    <a:cubicBezTo>
                      <a:pt x="23" y="124"/>
                      <a:pt x="23" y="124"/>
                      <a:pt x="23" y="124"/>
                    </a:cubicBezTo>
                    <a:cubicBezTo>
                      <a:pt x="24" y="124"/>
                      <a:pt x="24" y="124"/>
                      <a:pt x="24" y="124"/>
                    </a:cubicBezTo>
                    <a:cubicBezTo>
                      <a:pt x="24" y="124"/>
                      <a:pt x="24" y="124"/>
                      <a:pt x="24" y="124"/>
                    </a:cubicBezTo>
                    <a:cubicBezTo>
                      <a:pt x="25" y="126"/>
                      <a:pt x="26" y="127"/>
                      <a:pt x="26" y="129"/>
                    </a:cubicBezTo>
                    <a:cubicBezTo>
                      <a:pt x="27" y="132"/>
                      <a:pt x="27" y="132"/>
                      <a:pt x="27" y="132"/>
                    </a:cubicBezTo>
                    <a:cubicBezTo>
                      <a:pt x="39" y="136"/>
                      <a:pt x="39" y="136"/>
                      <a:pt x="39" y="136"/>
                    </a:cubicBezTo>
                    <a:cubicBezTo>
                      <a:pt x="43" y="135"/>
                      <a:pt x="43" y="135"/>
                      <a:pt x="43" y="135"/>
                    </a:cubicBezTo>
                    <a:cubicBezTo>
                      <a:pt x="46" y="130"/>
                      <a:pt x="46" y="130"/>
                      <a:pt x="46" y="130"/>
                    </a:cubicBezTo>
                    <a:cubicBezTo>
                      <a:pt x="56" y="112"/>
                      <a:pt x="56" y="112"/>
                      <a:pt x="56" y="112"/>
                    </a:cubicBezTo>
                    <a:cubicBezTo>
                      <a:pt x="56" y="112"/>
                      <a:pt x="56" y="112"/>
                      <a:pt x="56" y="112"/>
                    </a:cubicBezTo>
                    <a:cubicBezTo>
                      <a:pt x="56" y="112"/>
                      <a:pt x="56" y="112"/>
                      <a:pt x="56" y="112"/>
                    </a:cubicBezTo>
                    <a:cubicBezTo>
                      <a:pt x="61" y="106"/>
                      <a:pt x="61" y="106"/>
                      <a:pt x="61" y="106"/>
                    </a:cubicBezTo>
                    <a:cubicBezTo>
                      <a:pt x="61" y="105"/>
                      <a:pt x="61" y="105"/>
                      <a:pt x="61" y="105"/>
                    </a:cubicBezTo>
                    <a:cubicBezTo>
                      <a:pt x="69" y="102"/>
                      <a:pt x="69" y="102"/>
                      <a:pt x="69" y="102"/>
                    </a:cubicBezTo>
                    <a:cubicBezTo>
                      <a:pt x="74" y="101"/>
                      <a:pt x="74" y="101"/>
                      <a:pt x="74" y="101"/>
                    </a:cubicBezTo>
                    <a:cubicBezTo>
                      <a:pt x="76" y="98"/>
                      <a:pt x="78" y="96"/>
                      <a:pt x="80" y="96"/>
                    </a:cubicBezTo>
                    <a:cubicBezTo>
                      <a:pt x="81" y="96"/>
                      <a:pt x="83" y="97"/>
                      <a:pt x="86" y="99"/>
                    </a:cubicBezTo>
                    <a:cubicBezTo>
                      <a:pt x="87" y="99"/>
                      <a:pt x="87" y="99"/>
                      <a:pt x="87" y="99"/>
                    </a:cubicBezTo>
                    <a:cubicBezTo>
                      <a:pt x="87" y="100"/>
                      <a:pt x="87" y="100"/>
                      <a:pt x="87" y="100"/>
                    </a:cubicBezTo>
                    <a:cubicBezTo>
                      <a:pt x="94" y="110"/>
                      <a:pt x="94" y="110"/>
                      <a:pt x="94" y="110"/>
                    </a:cubicBezTo>
                    <a:cubicBezTo>
                      <a:pt x="94" y="110"/>
                      <a:pt x="94" y="110"/>
                      <a:pt x="94" y="110"/>
                    </a:cubicBezTo>
                    <a:cubicBezTo>
                      <a:pt x="94" y="110"/>
                      <a:pt x="94" y="110"/>
                      <a:pt x="94" y="110"/>
                    </a:cubicBezTo>
                    <a:cubicBezTo>
                      <a:pt x="94" y="111"/>
                      <a:pt x="94" y="111"/>
                      <a:pt x="94" y="111"/>
                    </a:cubicBezTo>
                    <a:cubicBezTo>
                      <a:pt x="95" y="119"/>
                      <a:pt x="95" y="119"/>
                      <a:pt x="95" y="119"/>
                    </a:cubicBezTo>
                    <a:cubicBezTo>
                      <a:pt x="94" y="127"/>
                      <a:pt x="94" y="127"/>
                      <a:pt x="94" y="127"/>
                    </a:cubicBezTo>
                    <a:cubicBezTo>
                      <a:pt x="94" y="127"/>
                      <a:pt x="94" y="127"/>
                      <a:pt x="94" y="127"/>
                    </a:cubicBezTo>
                    <a:cubicBezTo>
                      <a:pt x="92" y="134"/>
                      <a:pt x="92" y="134"/>
                      <a:pt x="92" y="134"/>
                    </a:cubicBezTo>
                    <a:cubicBezTo>
                      <a:pt x="92" y="134"/>
                      <a:pt x="92" y="134"/>
                      <a:pt x="92" y="134"/>
                    </a:cubicBezTo>
                    <a:cubicBezTo>
                      <a:pt x="92" y="135"/>
                      <a:pt x="92" y="135"/>
                      <a:pt x="92" y="135"/>
                    </a:cubicBezTo>
                    <a:cubicBezTo>
                      <a:pt x="92" y="135"/>
                      <a:pt x="92" y="135"/>
                      <a:pt x="92" y="135"/>
                    </a:cubicBezTo>
                    <a:cubicBezTo>
                      <a:pt x="87" y="142"/>
                      <a:pt x="87" y="142"/>
                      <a:pt x="87" y="142"/>
                    </a:cubicBezTo>
                    <a:cubicBezTo>
                      <a:pt x="84" y="147"/>
                      <a:pt x="84" y="147"/>
                      <a:pt x="84" y="147"/>
                    </a:cubicBezTo>
                    <a:cubicBezTo>
                      <a:pt x="85" y="156"/>
                      <a:pt x="85" y="156"/>
                      <a:pt x="85" y="156"/>
                    </a:cubicBezTo>
                    <a:cubicBezTo>
                      <a:pt x="86" y="156"/>
                      <a:pt x="86" y="156"/>
                      <a:pt x="86" y="156"/>
                    </a:cubicBezTo>
                    <a:cubicBezTo>
                      <a:pt x="88" y="154"/>
                      <a:pt x="88" y="154"/>
                      <a:pt x="88" y="154"/>
                    </a:cubicBezTo>
                    <a:cubicBezTo>
                      <a:pt x="92" y="152"/>
                      <a:pt x="92" y="152"/>
                      <a:pt x="92" y="152"/>
                    </a:cubicBezTo>
                    <a:cubicBezTo>
                      <a:pt x="92" y="151"/>
                      <a:pt x="92" y="151"/>
                      <a:pt x="92" y="151"/>
                    </a:cubicBezTo>
                    <a:cubicBezTo>
                      <a:pt x="93" y="150"/>
                      <a:pt x="93" y="150"/>
                      <a:pt x="93" y="150"/>
                    </a:cubicBezTo>
                    <a:cubicBezTo>
                      <a:pt x="97" y="154"/>
                      <a:pt x="97" y="154"/>
                      <a:pt x="97" y="154"/>
                    </a:cubicBezTo>
                    <a:cubicBezTo>
                      <a:pt x="97" y="154"/>
                      <a:pt x="97" y="154"/>
                      <a:pt x="97" y="154"/>
                    </a:cubicBezTo>
                    <a:cubicBezTo>
                      <a:pt x="97" y="160"/>
                      <a:pt x="97" y="160"/>
                      <a:pt x="97" y="160"/>
                    </a:cubicBezTo>
                    <a:cubicBezTo>
                      <a:pt x="96" y="160"/>
                      <a:pt x="96" y="160"/>
                      <a:pt x="96" y="160"/>
                    </a:cubicBezTo>
                    <a:cubicBezTo>
                      <a:pt x="93" y="162"/>
                      <a:pt x="93" y="162"/>
                      <a:pt x="93" y="162"/>
                    </a:cubicBezTo>
                    <a:cubicBezTo>
                      <a:pt x="92" y="164"/>
                      <a:pt x="92" y="164"/>
                      <a:pt x="92" y="164"/>
                    </a:cubicBezTo>
                    <a:cubicBezTo>
                      <a:pt x="92" y="167"/>
                      <a:pt x="92" y="167"/>
                      <a:pt x="92" y="167"/>
                    </a:cubicBezTo>
                    <a:cubicBezTo>
                      <a:pt x="91" y="168"/>
                      <a:pt x="91" y="168"/>
                      <a:pt x="91" y="168"/>
                    </a:cubicBezTo>
                    <a:cubicBezTo>
                      <a:pt x="91" y="168"/>
                      <a:pt x="91" y="168"/>
                      <a:pt x="91" y="168"/>
                    </a:cubicBezTo>
                    <a:cubicBezTo>
                      <a:pt x="89" y="172"/>
                      <a:pt x="89" y="172"/>
                      <a:pt x="89" y="172"/>
                    </a:cubicBezTo>
                    <a:cubicBezTo>
                      <a:pt x="88" y="172"/>
                      <a:pt x="88" y="172"/>
                      <a:pt x="88" y="172"/>
                    </a:cubicBezTo>
                    <a:cubicBezTo>
                      <a:pt x="88" y="172"/>
                      <a:pt x="88" y="172"/>
                      <a:pt x="88" y="172"/>
                    </a:cubicBezTo>
                    <a:cubicBezTo>
                      <a:pt x="84" y="173"/>
                      <a:pt x="84" y="173"/>
                      <a:pt x="84" y="173"/>
                    </a:cubicBezTo>
                    <a:cubicBezTo>
                      <a:pt x="81" y="174"/>
                      <a:pt x="81" y="174"/>
                      <a:pt x="81" y="174"/>
                    </a:cubicBezTo>
                    <a:cubicBezTo>
                      <a:pt x="79" y="178"/>
                      <a:pt x="79" y="178"/>
                      <a:pt x="79" y="178"/>
                    </a:cubicBezTo>
                    <a:cubicBezTo>
                      <a:pt x="79" y="179"/>
                      <a:pt x="79" y="179"/>
                      <a:pt x="79" y="179"/>
                    </a:cubicBezTo>
                    <a:cubicBezTo>
                      <a:pt x="92" y="177"/>
                      <a:pt x="92" y="177"/>
                      <a:pt x="92" y="177"/>
                    </a:cubicBezTo>
                    <a:cubicBezTo>
                      <a:pt x="95" y="175"/>
                      <a:pt x="95" y="175"/>
                      <a:pt x="95" y="175"/>
                    </a:cubicBezTo>
                    <a:cubicBezTo>
                      <a:pt x="99" y="164"/>
                      <a:pt x="99" y="164"/>
                      <a:pt x="99" y="164"/>
                    </a:cubicBezTo>
                    <a:cubicBezTo>
                      <a:pt x="99" y="164"/>
                      <a:pt x="99" y="164"/>
                      <a:pt x="99" y="164"/>
                    </a:cubicBezTo>
                    <a:cubicBezTo>
                      <a:pt x="129" y="133"/>
                      <a:pt x="129" y="133"/>
                      <a:pt x="129" y="133"/>
                    </a:cubicBezTo>
                    <a:cubicBezTo>
                      <a:pt x="130" y="133"/>
                      <a:pt x="130" y="133"/>
                      <a:pt x="130" y="133"/>
                    </a:cubicBezTo>
                    <a:cubicBezTo>
                      <a:pt x="136" y="130"/>
                      <a:pt x="136" y="130"/>
                      <a:pt x="136" y="130"/>
                    </a:cubicBezTo>
                    <a:cubicBezTo>
                      <a:pt x="136" y="130"/>
                      <a:pt x="136" y="130"/>
                      <a:pt x="136" y="130"/>
                    </a:cubicBezTo>
                    <a:cubicBezTo>
                      <a:pt x="136" y="130"/>
                      <a:pt x="136" y="130"/>
                      <a:pt x="136" y="130"/>
                    </a:cubicBezTo>
                    <a:cubicBezTo>
                      <a:pt x="142" y="130"/>
                      <a:pt x="142" y="130"/>
                      <a:pt x="142" y="130"/>
                    </a:cubicBezTo>
                    <a:cubicBezTo>
                      <a:pt x="147" y="129"/>
                      <a:pt x="147" y="129"/>
                      <a:pt x="147" y="129"/>
                    </a:cubicBezTo>
                    <a:cubicBezTo>
                      <a:pt x="152" y="126"/>
                      <a:pt x="152" y="126"/>
                      <a:pt x="152" y="126"/>
                    </a:cubicBezTo>
                    <a:cubicBezTo>
                      <a:pt x="156" y="122"/>
                      <a:pt x="156" y="122"/>
                      <a:pt x="156" y="122"/>
                    </a:cubicBezTo>
                    <a:cubicBezTo>
                      <a:pt x="163" y="104"/>
                      <a:pt x="163" y="104"/>
                      <a:pt x="163" y="104"/>
                    </a:cubicBezTo>
                    <a:cubicBezTo>
                      <a:pt x="163" y="104"/>
                      <a:pt x="163" y="104"/>
                      <a:pt x="163" y="104"/>
                    </a:cubicBezTo>
                    <a:cubicBezTo>
                      <a:pt x="163" y="104"/>
                      <a:pt x="163" y="104"/>
                      <a:pt x="163" y="104"/>
                    </a:cubicBezTo>
                    <a:cubicBezTo>
                      <a:pt x="188" y="78"/>
                      <a:pt x="188" y="78"/>
                      <a:pt x="188" y="78"/>
                    </a:cubicBezTo>
                    <a:cubicBezTo>
                      <a:pt x="188" y="78"/>
                      <a:pt x="188" y="78"/>
                      <a:pt x="188" y="78"/>
                    </a:cubicBezTo>
                    <a:cubicBezTo>
                      <a:pt x="186" y="64"/>
                      <a:pt x="186" y="64"/>
                      <a:pt x="186" y="64"/>
                    </a:cubicBezTo>
                    <a:cubicBezTo>
                      <a:pt x="185" y="63"/>
                      <a:pt x="183" y="62"/>
                      <a:pt x="182" y="61"/>
                    </a:cubicBezTo>
                    <a:cubicBezTo>
                      <a:pt x="182" y="60"/>
                      <a:pt x="182" y="60"/>
                      <a:pt x="182" y="60"/>
                    </a:cubicBezTo>
                    <a:cubicBezTo>
                      <a:pt x="182" y="61"/>
                      <a:pt x="182" y="61"/>
                      <a:pt x="182" y="61"/>
                    </a:cubicBezTo>
                    <a:cubicBezTo>
                      <a:pt x="178" y="61"/>
                      <a:pt x="178" y="61"/>
                      <a:pt x="178" y="61"/>
                    </a:cubicBezTo>
                    <a:cubicBezTo>
                      <a:pt x="176" y="60"/>
                      <a:pt x="174" y="60"/>
                      <a:pt x="173" y="58"/>
                    </a:cubicBezTo>
                    <a:cubicBezTo>
                      <a:pt x="172" y="55"/>
                      <a:pt x="172" y="55"/>
                      <a:pt x="172" y="55"/>
                    </a:cubicBezTo>
                    <a:cubicBezTo>
                      <a:pt x="172" y="55"/>
                      <a:pt x="172" y="55"/>
                      <a:pt x="172" y="55"/>
                    </a:cubicBezTo>
                    <a:cubicBezTo>
                      <a:pt x="171" y="54"/>
                      <a:pt x="171" y="54"/>
                      <a:pt x="171" y="54"/>
                    </a:cubicBezTo>
                    <a:cubicBezTo>
                      <a:pt x="171" y="33"/>
                      <a:pt x="171" y="33"/>
                      <a:pt x="171" y="33"/>
                    </a:cubicBezTo>
                    <a:cubicBezTo>
                      <a:pt x="169" y="32"/>
                      <a:pt x="166" y="30"/>
                      <a:pt x="164" y="28"/>
                    </a:cubicBezTo>
                    <a:cubicBezTo>
                      <a:pt x="158" y="22"/>
                      <a:pt x="158" y="22"/>
                      <a:pt x="158" y="22"/>
                    </a:cubicBezTo>
                    <a:cubicBezTo>
                      <a:pt x="154" y="15"/>
                      <a:pt x="154" y="15"/>
                      <a:pt x="154" y="15"/>
                    </a:cubicBezTo>
                    <a:cubicBezTo>
                      <a:pt x="153" y="14"/>
                      <a:pt x="153" y="11"/>
                      <a:pt x="153" y="8"/>
                    </a:cubicBezTo>
                    <a:cubicBezTo>
                      <a:pt x="154" y="6"/>
                      <a:pt x="154" y="6"/>
                      <a:pt x="154" y="6"/>
                    </a:cubicBezTo>
                    <a:cubicBezTo>
                      <a:pt x="151" y="2"/>
                      <a:pt x="151" y="2"/>
                      <a:pt x="151" y="2"/>
                    </a:cubicBezTo>
                    <a:cubicBezTo>
                      <a:pt x="150" y="5"/>
                      <a:pt x="150" y="5"/>
                      <a:pt x="150" y="5"/>
                    </a:cubicBezTo>
                    <a:cubicBezTo>
                      <a:pt x="147" y="12"/>
                      <a:pt x="147" y="12"/>
                      <a:pt x="147" y="12"/>
                    </a:cubicBezTo>
                    <a:cubicBezTo>
                      <a:pt x="146" y="12"/>
                      <a:pt x="146" y="12"/>
                      <a:pt x="146" y="12"/>
                    </a:cubicBezTo>
                    <a:cubicBezTo>
                      <a:pt x="143" y="12"/>
                      <a:pt x="140" y="12"/>
                      <a:pt x="137" y="10"/>
                    </a:cubicBezTo>
                    <a:cubicBezTo>
                      <a:pt x="135" y="10"/>
                      <a:pt x="134" y="8"/>
                      <a:pt x="134" y="5"/>
                    </a:cubicBezTo>
                    <a:cubicBezTo>
                      <a:pt x="134" y="4"/>
                      <a:pt x="134" y="4"/>
                      <a:pt x="134" y="4"/>
                    </a:cubicBezTo>
                    <a:cubicBezTo>
                      <a:pt x="132" y="4"/>
                      <a:pt x="132" y="4"/>
                      <a:pt x="132" y="4"/>
                    </a:cubicBezTo>
                    <a:cubicBezTo>
                      <a:pt x="124" y="6"/>
                      <a:pt x="124" y="6"/>
                      <a:pt x="124" y="6"/>
                    </a:cubicBezTo>
                    <a:cubicBezTo>
                      <a:pt x="118" y="0"/>
                      <a:pt x="118" y="0"/>
                      <a:pt x="118" y="0"/>
                    </a:cubicBezTo>
                    <a:cubicBezTo>
                      <a:pt x="116" y="0"/>
                      <a:pt x="116" y="0"/>
                      <a:pt x="116" y="0"/>
                    </a:cubicBezTo>
                    <a:cubicBezTo>
                      <a:pt x="114" y="2"/>
                      <a:pt x="114" y="2"/>
                      <a:pt x="114" y="2"/>
                    </a:cubicBezTo>
                    <a:cubicBezTo>
                      <a:pt x="117" y="6"/>
                      <a:pt x="117" y="6"/>
                      <a:pt x="117" y="6"/>
                    </a:cubicBezTo>
                    <a:cubicBezTo>
                      <a:pt x="118" y="7"/>
                      <a:pt x="118" y="7"/>
                      <a:pt x="118" y="7"/>
                    </a:cubicBezTo>
                    <a:cubicBezTo>
                      <a:pt x="114" y="15"/>
                      <a:pt x="114" y="15"/>
                      <a:pt x="114" y="15"/>
                    </a:cubicBezTo>
                    <a:cubicBezTo>
                      <a:pt x="113" y="15"/>
                      <a:pt x="113" y="15"/>
                      <a:pt x="113" y="15"/>
                    </a:cubicBezTo>
                    <a:cubicBezTo>
                      <a:pt x="113" y="16"/>
                      <a:pt x="113" y="16"/>
                      <a:pt x="113" y="16"/>
                    </a:cubicBezTo>
                    <a:cubicBezTo>
                      <a:pt x="113" y="16"/>
                      <a:pt x="113" y="16"/>
                      <a:pt x="113" y="16"/>
                    </a:cubicBezTo>
                    <a:cubicBezTo>
                      <a:pt x="106" y="24"/>
                      <a:pt x="106" y="24"/>
                      <a:pt x="106" y="24"/>
                    </a:cubicBezTo>
                    <a:cubicBezTo>
                      <a:pt x="105" y="24"/>
                      <a:pt x="105" y="24"/>
                      <a:pt x="105" y="24"/>
                    </a:cubicBezTo>
                    <a:cubicBezTo>
                      <a:pt x="104" y="24"/>
                      <a:pt x="104" y="24"/>
                      <a:pt x="104" y="24"/>
                    </a:cubicBezTo>
                    <a:cubicBezTo>
                      <a:pt x="93" y="25"/>
                      <a:pt x="93" y="25"/>
                      <a:pt x="93" y="25"/>
                    </a:cubicBezTo>
                    <a:lnTo>
                      <a:pt x="8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ṡ1îḋe"/>
              <p:cNvSpPr/>
              <p:nvPr/>
            </p:nvSpPr>
            <p:spPr bwMode="auto">
              <a:xfrm>
                <a:off x="4091" y="1177"/>
                <a:ext cx="634" cy="430"/>
              </a:xfrm>
              <a:custGeom>
                <a:avLst/>
                <a:gdLst>
                  <a:gd name="T0" fmla="*/ 47 w 268"/>
                  <a:gd name="T1" fmla="*/ 3 h 182"/>
                  <a:gd name="T2" fmla="*/ 36 w 268"/>
                  <a:gd name="T3" fmla="*/ 6 h 182"/>
                  <a:gd name="T4" fmla="*/ 34 w 268"/>
                  <a:gd name="T5" fmla="*/ 10 h 182"/>
                  <a:gd name="T6" fmla="*/ 29 w 268"/>
                  <a:gd name="T7" fmla="*/ 18 h 182"/>
                  <a:gd name="T8" fmla="*/ 21 w 268"/>
                  <a:gd name="T9" fmla="*/ 24 h 182"/>
                  <a:gd name="T10" fmla="*/ 11 w 268"/>
                  <a:gd name="T11" fmla="*/ 17 h 182"/>
                  <a:gd name="T12" fmla="*/ 0 w 268"/>
                  <a:gd name="T13" fmla="*/ 20 h 182"/>
                  <a:gd name="T14" fmla="*/ 16 w 268"/>
                  <a:gd name="T15" fmla="*/ 30 h 182"/>
                  <a:gd name="T16" fmla="*/ 17 w 268"/>
                  <a:gd name="T17" fmla="*/ 32 h 182"/>
                  <a:gd name="T18" fmla="*/ 18 w 268"/>
                  <a:gd name="T19" fmla="*/ 52 h 182"/>
                  <a:gd name="T20" fmla="*/ 30 w 268"/>
                  <a:gd name="T21" fmla="*/ 76 h 182"/>
                  <a:gd name="T22" fmla="*/ 38 w 268"/>
                  <a:gd name="T23" fmla="*/ 68 h 182"/>
                  <a:gd name="T24" fmla="*/ 49 w 268"/>
                  <a:gd name="T25" fmla="*/ 66 h 182"/>
                  <a:gd name="T26" fmla="*/ 49 w 268"/>
                  <a:gd name="T27" fmla="*/ 66 h 182"/>
                  <a:gd name="T28" fmla="*/ 60 w 268"/>
                  <a:gd name="T29" fmla="*/ 78 h 182"/>
                  <a:gd name="T30" fmla="*/ 63 w 268"/>
                  <a:gd name="T31" fmla="*/ 88 h 182"/>
                  <a:gd name="T32" fmla="*/ 62 w 268"/>
                  <a:gd name="T33" fmla="*/ 98 h 182"/>
                  <a:gd name="T34" fmla="*/ 69 w 268"/>
                  <a:gd name="T35" fmla="*/ 107 h 182"/>
                  <a:gd name="T36" fmla="*/ 79 w 268"/>
                  <a:gd name="T37" fmla="*/ 104 h 182"/>
                  <a:gd name="T38" fmla="*/ 84 w 268"/>
                  <a:gd name="T39" fmla="*/ 109 h 182"/>
                  <a:gd name="T40" fmla="*/ 96 w 268"/>
                  <a:gd name="T41" fmla="*/ 114 h 182"/>
                  <a:gd name="T42" fmla="*/ 105 w 268"/>
                  <a:gd name="T43" fmla="*/ 111 h 182"/>
                  <a:gd name="T44" fmla="*/ 110 w 268"/>
                  <a:gd name="T45" fmla="*/ 106 h 182"/>
                  <a:gd name="T46" fmla="*/ 116 w 268"/>
                  <a:gd name="T47" fmla="*/ 121 h 182"/>
                  <a:gd name="T48" fmla="*/ 131 w 268"/>
                  <a:gd name="T49" fmla="*/ 137 h 182"/>
                  <a:gd name="T50" fmla="*/ 134 w 268"/>
                  <a:gd name="T51" fmla="*/ 162 h 182"/>
                  <a:gd name="T52" fmla="*/ 144 w 268"/>
                  <a:gd name="T53" fmla="*/ 166 h 182"/>
                  <a:gd name="T54" fmla="*/ 150 w 268"/>
                  <a:gd name="T55" fmla="*/ 182 h 182"/>
                  <a:gd name="T56" fmla="*/ 186 w 268"/>
                  <a:gd name="T57" fmla="*/ 152 h 182"/>
                  <a:gd name="T58" fmla="*/ 200 w 268"/>
                  <a:gd name="T59" fmla="*/ 136 h 182"/>
                  <a:gd name="T60" fmla="*/ 226 w 268"/>
                  <a:gd name="T61" fmla="*/ 114 h 182"/>
                  <a:gd name="T62" fmla="*/ 236 w 268"/>
                  <a:gd name="T63" fmla="*/ 106 h 182"/>
                  <a:gd name="T64" fmla="*/ 238 w 268"/>
                  <a:gd name="T65" fmla="*/ 85 h 182"/>
                  <a:gd name="T66" fmla="*/ 247 w 268"/>
                  <a:gd name="T67" fmla="*/ 84 h 182"/>
                  <a:gd name="T68" fmla="*/ 262 w 268"/>
                  <a:gd name="T69" fmla="*/ 99 h 182"/>
                  <a:gd name="T70" fmla="*/ 259 w 268"/>
                  <a:gd name="T71" fmla="*/ 88 h 182"/>
                  <a:gd name="T72" fmla="*/ 268 w 268"/>
                  <a:gd name="T73" fmla="*/ 79 h 182"/>
                  <a:gd name="T74" fmla="*/ 263 w 268"/>
                  <a:gd name="T75" fmla="*/ 63 h 182"/>
                  <a:gd name="T76" fmla="*/ 246 w 268"/>
                  <a:gd name="T77" fmla="*/ 55 h 182"/>
                  <a:gd name="T78" fmla="*/ 240 w 268"/>
                  <a:gd name="T79" fmla="*/ 54 h 182"/>
                  <a:gd name="T80" fmla="*/ 234 w 268"/>
                  <a:gd name="T81" fmla="*/ 55 h 182"/>
                  <a:gd name="T82" fmla="*/ 223 w 268"/>
                  <a:gd name="T83" fmla="*/ 55 h 182"/>
                  <a:gd name="T84" fmla="*/ 222 w 268"/>
                  <a:gd name="T85" fmla="*/ 69 h 182"/>
                  <a:gd name="T86" fmla="*/ 208 w 268"/>
                  <a:gd name="T87" fmla="*/ 72 h 182"/>
                  <a:gd name="T88" fmla="*/ 188 w 268"/>
                  <a:gd name="T89" fmla="*/ 54 h 182"/>
                  <a:gd name="T90" fmla="*/ 183 w 268"/>
                  <a:gd name="T91" fmla="*/ 44 h 182"/>
                  <a:gd name="T92" fmla="*/ 184 w 268"/>
                  <a:gd name="T93" fmla="*/ 50 h 182"/>
                  <a:gd name="T94" fmla="*/ 179 w 268"/>
                  <a:gd name="T95" fmla="*/ 60 h 182"/>
                  <a:gd name="T96" fmla="*/ 168 w 268"/>
                  <a:gd name="T97" fmla="*/ 57 h 182"/>
                  <a:gd name="T98" fmla="*/ 166 w 268"/>
                  <a:gd name="T99" fmla="*/ 47 h 182"/>
                  <a:gd name="T100" fmla="*/ 156 w 268"/>
                  <a:gd name="T101" fmla="*/ 43 h 182"/>
                  <a:gd name="T102" fmla="*/ 144 w 268"/>
                  <a:gd name="T103" fmla="*/ 35 h 182"/>
                  <a:gd name="T104" fmla="*/ 128 w 268"/>
                  <a:gd name="T105" fmla="*/ 29 h 182"/>
                  <a:gd name="T106" fmla="*/ 117 w 268"/>
                  <a:gd name="T107" fmla="*/ 34 h 182"/>
                  <a:gd name="T108" fmla="*/ 112 w 268"/>
                  <a:gd name="T109" fmla="*/ 24 h 182"/>
                  <a:gd name="T110" fmla="*/ 98 w 268"/>
                  <a:gd name="T111" fmla="*/ 24 h 182"/>
                  <a:gd name="T112" fmla="*/ 82 w 268"/>
                  <a:gd name="T113" fmla="*/ 27 h 182"/>
                  <a:gd name="T114" fmla="*/ 67 w 268"/>
                  <a:gd name="T115" fmla="*/ 2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8" h="182">
                    <a:moveTo>
                      <a:pt x="52" y="9"/>
                    </a:moveTo>
                    <a:cubicBezTo>
                      <a:pt x="51" y="0"/>
                      <a:pt x="51" y="0"/>
                      <a:pt x="51" y="0"/>
                    </a:cubicBezTo>
                    <a:cubicBezTo>
                      <a:pt x="47" y="3"/>
                      <a:pt x="47" y="3"/>
                      <a:pt x="47" y="3"/>
                    </a:cubicBezTo>
                    <a:cubicBezTo>
                      <a:pt x="46" y="3"/>
                      <a:pt x="46" y="3"/>
                      <a:pt x="46" y="3"/>
                    </a:cubicBezTo>
                    <a:cubicBezTo>
                      <a:pt x="37" y="6"/>
                      <a:pt x="37" y="6"/>
                      <a:pt x="37" y="6"/>
                    </a:cubicBezTo>
                    <a:cubicBezTo>
                      <a:pt x="36" y="6"/>
                      <a:pt x="36" y="6"/>
                      <a:pt x="36" y="6"/>
                    </a:cubicBezTo>
                    <a:cubicBezTo>
                      <a:pt x="35" y="5"/>
                      <a:pt x="35" y="5"/>
                      <a:pt x="35" y="5"/>
                    </a:cubicBezTo>
                    <a:cubicBezTo>
                      <a:pt x="35" y="10"/>
                      <a:pt x="35" y="10"/>
                      <a:pt x="35" y="10"/>
                    </a:cubicBezTo>
                    <a:cubicBezTo>
                      <a:pt x="34" y="10"/>
                      <a:pt x="34" y="10"/>
                      <a:pt x="34" y="10"/>
                    </a:cubicBezTo>
                    <a:cubicBezTo>
                      <a:pt x="30" y="17"/>
                      <a:pt x="30" y="17"/>
                      <a:pt x="30" y="17"/>
                    </a:cubicBezTo>
                    <a:cubicBezTo>
                      <a:pt x="29" y="17"/>
                      <a:pt x="29" y="17"/>
                      <a:pt x="29" y="17"/>
                    </a:cubicBezTo>
                    <a:cubicBezTo>
                      <a:pt x="29" y="18"/>
                      <a:pt x="29" y="18"/>
                      <a:pt x="29" y="18"/>
                    </a:cubicBezTo>
                    <a:cubicBezTo>
                      <a:pt x="29" y="18"/>
                      <a:pt x="29" y="18"/>
                      <a:pt x="29" y="18"/>
                    </a:cubicBezTo>
                    <a:cubicBezTo>
                      <a:pt x="22" y="24"/>
                      <a:pt x="22" y="24"/>
                      <a:pt x="22" y="24"/>
                    </a:cubicBezTo>
                    <a:cubicBezTo>
                      <a:pt x="21" y="24"/>
                      <a:pt x="21" y="24"/>
                      <a:pt x="21" y="24"/>
                    </a:cubicBezTo>
                    <a:cubicBezTo>
                      <a:pt x="21" y="24"/>
                      <a:pt x="21" y="24"/>
                      <a:pt x="21" y="24"/>
                    </a:cubicBezTo>
                    <a:cubicBezTo>
                      <a:pt x="20" y="24"/>
                      <a:pt x="20" y="24"/>
                      <a:pt x="20" y="24"/>
                    </a:cubicBezTo>
                    <a:cubicBezTo>
                      <a:pt x="15" y="22"/>
                      <a:pt x="12" y="19"/>
                      <a:pt x="11" y="17"/>
                    </a:cubicBezTo>
                    <a:cubicBezTo>
                      <a:pt x="10" y="16"/>
                      <a:pt x="10" y="16"/>
                      <a:pt x="9" y="16"/>
                    </a:cubicBezTo>
                    <a:cubicBezTo>
                      <a:pt x="4" y="17"/>
                      <a:pt x="4" y="17"/>
                      <a:pt x="4" y="17"/>
                    </a:cubicBezTo>
                    <a:cubicBezTo>
                      <a:pt x="0" y="20"/>
                      <a:pt x="0" y="20"/>
                      <a:pt x="0" y="20"/>
                    </a:cubicBezTo>
                    <a:cubicBezTo>
                      <a:pt x="9" y="27"/>
                      <a:pt x="9" y="27"/>
                      <a:pt x="9" y="27"/>
                    </a:cubicBezTo>
                    <a:cubicBezTo>
                      <a:pt x="16" y="30"/>
                      <a:pt x="16" y="30"/>
                      <a:pt x="16" y="30"/>
                    </a:cubicBezTo>
                    <a:cubicBezTo>
                      <a:pt x="16" y="30"/>
                      <a:pt x="16" y="30"/>
                      <a:pt x="16" y="30"/>
                    </a:cubicBezTo>
                    <a:cubicBezTo>
                      <a:pt x="16" y="30"/>
                      <a:pt x="16" y="30"/>
                      <a:pt x="16" y="30"/>
                    </a:cubicBezTo>
                    <a:cubicBezTo>
                      <a:pt x="17" y="31"/>
                      <a:pt x="17" y="31"/>
                      <a:pt x="17" y="31"/>
                    </a:cubicBezTo>
                    <a:cubicBezTo>
                      <a:pt x="17" y="32"/>
                      <a:pt x="17" y="32"/>
                      <a:pt x="17" y="32"/>
                    </a:cubicBezTo>
                    <a:cubicBezTo>
                      <a:pt x="18" y="40"/>
                      <a:pt x="18" y="40"/>
                      <a:pt x="18" y="40"/>
                    </a:cubicBezTo>
                    <a:cubicBezTo>
                      <a:pt x="18" y="40"/>
                      <a:pt x="18" y="40"/>
                      <a:pt x="18" y="40"/>
                    </a:cubicBezTo>
                    <a:cubicBezTo>
                      <a:pt x="18" y="52"/>
                      <a:pt x="18" y="52"/>
                      <a:pt x="18" y="52"/>
                    </a:cubicBezTo>
                    <a:cubicBezTo>
                      <a:pt x="20" y="59"/>
                      <a:pt x="20" y="59"/>
                      <a:pt x="20" y="59"/>
                    </a:cubicBezTo>
                    <a:cubicBezTo>
                      <a:pt x="25" y="70"/>
                      <a:pt x="25" y="70"/>
                      <a:pt x="25" y="70"/>
                    </a:cubicBezTo>
                    <a:cubicBezTo>
                      <a:pt x="30" y="76"/>
                      <a:pt x="30" y="76"/>
                      <a:pt x="30" y="76"/>
                    </a:cubicBezTo>
                    <a:cubicBezTo>
                      <a:pt x="35" y="72"/>
                      <a:pt x="35" y="72"/>
                      <a:pt x="35" y="72"/>
                    </a:cubicBezTo>
                    <a:cubicBezTo>
                      <a:pt x="38" y="68"/>
                      <a:pt x="38" y="68"/>
                      <a:pt x="38" y="68"/>
                    </a:cubicBezTo>
                    <a:cubicBezTo>
                      <a:pt x="38" y="68"/>
                      <a:pt x="38" y="68"/>
                      <a:pt x="38" y="68"/>
                    </a:cubicBezTo>
                    <a:cubicBezTo>
                      <a:pt x="38" y="68"/>
                      <a:pt x="38" y="68"/>
                      <a:pt x="38" y="68"/>
                    </a:cubicBezTo>
                    <a:cubicBezTo>
                      <a:pt x="44" y="61"/>
                      <a:pt x="44" y="61"/>
                      <a:pt x="44" y="61"/>
                    </a:cubicBezTo>
                    <a:cubicBezTo>
                      <a:pt x="49" y="66"/>
                      <a:pt x="49" y="66"/>
                      <a:pt x="49" y="66"/>
                    </a:cubicBezTo>
                    <a:cubicBezTo>
                      <a:pt x="49" y="66"/>
                      <a:pt x="49" y="66"/>
                      <a:pt x="49" y="66"/>
                    </a:cubicBezTo>
                    <a:cubicBezTo>
                      <a:pt x="49" y="66"/>
                      <a:pt x="49" y="66"/>
                      <a:pt x="49" y="66"/>
                    </a:cubicBezTo>
                    <a:cubicBezTo>
                      <a:pt x="49" y="66"/>
                      <a:pt x="49" y="66"/>
                      <a:pt x="49" y="66"/>
                    </a:cubicBezTo>
                    <a:cubicBezTo>
                      <a:pt x="49" y="66"/>
                      <a:pt x="49" y="66"/>
                      <a:pt x="49" y="66"/>
                    </a:cubicBezTo>
                    <a:cubicBezTo>
                      <a:pt x="54" y="76"/>
                      <a:pt x="54" y="76"/>
                      <a:pt x="54" y="76"/>
                    </a:cubicBezTo>
                    <a:cubicBezTo>
                      <a:pt x="60" y="78"/>
                      <a:pt x="60" y="78"/>
                      <a:pt x="60" y="78"/>
                    </a:cubicBezTo>
                    <a:cubicBezTo>
                      <a:pt x="63" y="88"/>
                      <a:pt x="63" y="88"/>
                      <a:pt x="63" y="88"/>
                    </a:cubicBezTo>
                    <a:cubicBezTo>
                      <a:pt x="63" y="88"/>
                      <a:pt x="63" y="88"/>
                      <a:pt x="63" y="88"/>
                    </a:cubicBezTo>
                    <a:cubicBezTo>
                      <a:pt x="63" y="88"/>
                      <a:pt x="63" y="88"/>
                      <a:pt x="63" y="88"/>
                    </a:cubicBezTo>
                    <a:cubicBezTo>
                      <a:pt x="62" y="97"/>
                      <a:pt x="62" y="97"/>
                      <a:pt x="62" y="97"/>
                    </a:cubicBezTo>
                    <a:cubicBezTo>
                      <a:pt x="62" y="98"/>
                      <a:pt x="62" y="98"/>
                      <a:pt x="62" y="98"/>
                    </a:cubicBezTo>
                    <a:cubicBezTo>
                      <a:pt x="62" y="98"/>
                      <a:pt x="62" y="98"/>
                      <a:pt x="62" y="98"/>
                    </a:cubicBezTo>
                    <a:cubicBezTo>
                      <a:pt x="60" y="106"/>
                      <a:pt x="60" y="106"/>
                      <a:pt x="60" y="106"/>
                    </a:cubicBezTo>
                    <a:cubicBezTo>
                      <a:pt x="64" y="110"/>
                      <a:pt x="64" y="110"/>
                      <a:pt x="64" y="110"/>
                    </a:cubicBezTo>
                    <a:cubicBezTo>
                      <a:pt x="69" y="107"/>
                      <a:pt x="69" y="107"/>
                      <a:pt x="69" y="107"/>
                    </a:cubicBezTo>
                    <a:cubicBezTo>
                      <a:pt x="74" y="102"/>
                      <a:pt x="74" y="102"/>
                      <a:pt x="74" y="102"/>
                    </a:cubicBezTo>
                    <a:cubicBezTo>
                      <a:pt x="75" y="103"/>
                      <a:pt x="75" y="103"/>
                      <a:pt x="75" y="103"/>
                    </a:cubicBezTo>
                    <a:cubicBezTo>
                      <a:pt x="79" y="104"/>
                      <a:pt x="79" y="104"/>
                      <a:pt x="79" y="104"/>
                    </a:cubicBezTo>
                    <a:cubicBezTo>
                      <a:pt x="79" y="104"/>
                      <a:pt x="79" y="104"/>
                      <a:pt x="79" y="104"/>
                    </a:cubicBezTo>
                    <a:cubicBezTo>
                      <a:pt x="79" y="104"/>
                      <a:pt x="79" y="104"/>
                      <a:pt x="79" y="104"/>
                    </a:cubicBezTo>
                    <a:cubicBezTo>
                      <a:pt x="84" y="109"/>
                      <a:pt x="84" y="109"/>
                      <a:pt x="84" y="109"/>
                    </a:cubicBezTo>
                    <a:cubicBezTo>
                      <a:pt x="89" y="108"/>
                      <a:pt x="89" y="108"/>
                      <a:pt x="89" y="108"/>
                    </a:cubicBezTo>
                    <a:cubicBezTo>
                      <a:pt x="93" y="106"/>
                      <a:pt x="95" y="108"/>
                      <a:pt x="96" y="110"/>
                    </a:cubicBezTo>
                    <a:cubicBezTo>
                      <a:pt x="96" y="114"/>
                      <a:pt x="96" y="114"/>
                      <a:pt x="96" y="114"/>
                    </a:cubicBezTo>
                    <a:cubicBezTo>
                      <a:pt x="97" y="114"/>
                      <a:pt x="97" y="114"/>
                      <a:pt x="97" y="114"/>
                    </a:cubicBezTo>
                    <a:cubicBezTo>
                      <a:pt x="102" y="116"/>
                      <a:pt x="102" y="116"/>
                      <a:pt x="102" y="116"/>
                    </a:cubicBezTo>
                    <a:cubicBezTo>
                      <a:pt x="105" y="111"/>
                      <a:pt x="105" y="111"/>
                      <a:pt x="105" y="111"/>
                    </a:cubicBezTo>
                    <a:cubicBezTo>
                      <a:pt x="105" y="109"/>
                      <a:pt x="105" y="109"/>
                      <a:pt x="105" y="109"/>
                    </a:cubicBezTo>
                    <a:cubicBezTo>
                      <a:pt x="105" y="107"/>
                      <a:pt x="105" y="106"/>
                      <a:pt x="106" y="105"/>
                    </a:cubicBezTo>
                    <a:cubicBezTo>
                      <a:pt x="110" y="106"/>
                      <a:pt x="110" y="106"/>
                      <a:pt x="110" y="106"/>
                    </a:cubicBezTo>
                    <a:cubicBezTo>
                      <a:pt x="114" y="108"/>
                      <a:pt x="116" y="110"/>
                      <a:pt x="116" y="114"/>
                    </a:cubicBezTo>
                    <a:cubicBezTo>
                      <a:pt x="116" y="116"/>
                      <a:pt x="116" y="116"/>
                      <a:pt x="116" y="116"/>
                    </a:cubicBezTo>
                    <a:cubicBezTo>
                      <a:pt x="116" y="121"/>
                      <a:pt x="116" y="121"/>
                      <a:pt x="116" y="121"/>
                    </a:cubicBezTo>
                    <a:cubicBezTo>
                      <a:pt x="120" y="128"/>
                      <a:pt x="120" y="128"/>
                      <a:pt x="120" y="128"/>
                    </a:cubicBezTo>
                    <a:cubicBezTo>
                      <a:pt x="125" y="133"/>
                      <a:pt x="125" y="133"/>
                      <a:pt x="125" y="133"/>
                    </a:cubicBezTo>
                    <a:cubicBezTo>
                      <a:pt x="127" y="135"/>
                      <a:pt x="129" y="136"/>
                      <a:pt x="131" y="137"/>
                    </a:cubicBezTo>
                    <a:cubicBezTo>
                      <a:pt x="132" y="137"/>
                      <a:pt x="132" y="137"/>
                      <a:pt x="132" y="137"/>
                    </a:cubicBezTo>
                    <a:cubicBezTo>
                      <a:pt x="133" y="138"/>
                      <a:pt x="134" y="140"/>
                      <a:pt x="134" y="144"/>
                    </a:cubicBezTo>
                    <a:cubicBezTo>
                      <a:pt x="134" y="162"/>
                      <a:pt x="134" y="162"/>
                      <a:pt x="134" y="162"/>
                    </a:cubicBezTo>
                    <a:cubicBezTo>
                      <a:pt x="134" y="164"/>
                      <a:pt x="136" y="165"/>
                      <a:pt x="137" y="165"/>
                    </a:cubicBezTo>
                    <a:cubicBezTo>
                      <a:pt x="138" y="165"/>
                      <a:pt x="138" y="165"/>
                      <a:pt x="138" y="165"/>
                    </a:cubicBezTo>
                    <a:cubicBezTo>
                      <a:pt x="140" y="164"/>
                      <a:pt x="142" y="164"/>
                      <a:pt x="144" y="166"/>
                    </a:cubicBezTo>
                    <a:cubicBezTo>
                      <a:pt x="145" y="167"/>
                      <a:pt x="145" y="167"/>
                      <a:pt x="145" y="167"/>
                    </a:cubicBezTo>
                    <a:cubicBezTo>
                      <a:pt x="147" y="168"/>
                      <a:pt x="148" y="169"/>
                      <a:pt x="149" y="172"/>
                    </a:cubicBezTo>
                    <a:cubicBezTo>
                      <a:pt x="150" y="182"/>
                      <a:pt x="150" y="182"/>
                      <a:pt x="150" y="182"/>
                    </a:cubicBezTo>
                    <a:cubicBezTo>
                      <a:pt x="159" y="164"/>
                      <a:pt x="159" y="164"/>
                      <a:pt x="159" y="164"/>
                    </a:cubicBezTo>
                    <a:cubicBezTo>
                      <a:pt x="162" y="154"/>
                      <a:pt x="165" y="148"/>
                      <a:pt x="169" y="147"/>
                    </a:cubicBezTo>
                    <a:cubicBezTo>
                      <a:pt x="173" y="146"/>
                      <a:pt x="178" y="148"/>
                      <a:pt x="186" y="152"/>
                    </a:cubicBezTo>
                    <a:cubicBezTo>
                      <a:pt x="212" y="154"/>
                      <a:pt x="212" y="154"/>
                      <a:pt x="212" y="154"/>
                    </a:cubicBezTo>
                    <a:cubicBezTo>
                      <a:pt x="212" y="148"/>
                      <a:pt x="212" y="148"/>
                      <a:pt x="212" y="148"/>
                    </a:cubicBezTo>
                    <a:cubicBezTo>
                      <a:pt x="200" y="136"/>
                      <a:pt x="200" y="136"/>
                      <a:pt x="200" y="136"/>
                    </a:cubicBezTo>
                    <a:cubicBezTo>
                      <a:pt x="195" y="133"/>
                      <a:pt x="192" y="131"/>
                      <a:pt x="193" y="129"/>
                    </a:cubicBezTo>
                    <a:cubicBezTo>
                      <a:pt x="202" y="130"/>
                      <a:pt x="202" y="130"/>
                      <a:pt x="202" y="130"/>
                    </a:cubicBezTo>
                    <a:cubicBezTo>
                      <a:pt x="211" y="132"/>
                      <a:pt x="219" y="128"/>
                      <a:pt x="226" y="114"/>
                    </a:cubicBezTo>
                    <a:cubicBezTo>
                      <a:pt x="226" y="114"/>
                      <a:pt x="226" y="114"/>
                      <a:pt x="226" y="114"/>
                    </a:cubicBezTo>
                    <a:cubicBezTo>
                      <a:pt x="227" y="114"/>
                      <a:pt x="227" y="114"/>
                      <a:pt x="227" y="114"/>
                    </a:cubicBezTo>
                    <a:cubicBezTo>
                      <a:pt x="236" y="106"/>
                      <a:pt x="236" y="106"/>
                      <a:pt x="236" y="106"/>
                    </a:cubicBezTo>
                    <a:cubicBezTo>
                      <a:pt x="237" y="87"/>
                      <a:pt x="237" y="87"/>
                      <a:pt x="237" y="87"/>
                    </a:cubicBezTo>
                    <a:cubicBezTo>
                      <a:pt x="237" y="85"/>
                      <a:pt x="237" y="85"/>
                      <a:pt x="237" y="85"/>
                    </a:cubicBezTo>
                    <a:cubicBezTo>
                      <a:pt x="238" y="85"/>
                      <a:pt x="238" y="85"/>
                      <a:pt x="238" y="85"/>
                    </a:cubicBezTo>
                    <a:cubicBezTo>
                      <a:pt x="239" y="85"/>
                      <a:pt x="239" y="85"/>
                      <a:pt x="239" y="85"/>
                    </a:cubicBezTo>
                    <a:cubicBezTo>
                      <a:pt x="246" y="84"/>
                      <a:pt x="246" y="84"/>
                      <a:pt x="246" y="84"/>
                    </a:cubicBezTo>
                    <a:cubicBezTo>
                      <a:pt x="247" y="84"/>
                      <a:pt x="247" y="84"/>
                      <a:pt x="247" y="84"/>
                    </a:cubicBezTo>
                    <a:cubicBezTo>
                      <a:pt x="248" y="84"/>
                      <a:pt x="248" y="84"/>
                      <a:pt x="248" y="84"/>
                    </a:cubicBezTo>
                    <a:cubicBezTo>
                      <a:pt x="248" y="84"/>
                      <a:pt x="248" y="84"/>
                      <a:pt x="248" y="84"/>
                    </a:cubicBezTo>
                    <a:cubicBezTo>
                      <a:pt x="262" y="99"/>
                      <a:pt x="262" y="99"/>
                      <a:pt x="262" y="99"/>
                    </a:cubicBezTo>
                    <a:cubicBezTo>
                      <a:pt x="266" y="98"/>
                      <a:pt x="266" y="98"/>
                      <a:pt x="266" y="98"/>
                    </a:cubicBezTo>
                    <a:cubicBezTo>
                      <a:pt x="266" y="95"/>
                      <a:pt x="266" y="95"/>
                      <a:pt x="266" y="95"/>
                    </a:cubicBezTo>
                    <a:cubicBezTo>
                      <a:pt x="259" y="88"/>
                      <a:pt x="259" y="88"/>
                      <a:pt x="259" y="88"/>
                    </a:cubicBezTo>
                    <a:cubicBezTo>
                      <a:pt x="258" y="87"/>
                      <a:pt x="258" y="87"/>
                      <a:pt x="258" y="87"/>
                    </a:cubicBezTo>
                    <a:cubicBezTo>
                      <a:pt x="257" y="86"/>
                      <a:pt x="257" y="86"/>
                      <a:pt x="257" y="86"/>
                    </a:cubicBezTo>
                    <a:cubicBezTo>
                      <a:pt x="268" y="79"/>
                      <a:pt x="268" y="79"/>
                      <a:pt x="268" y="79"/>
                    </a:cubicBezTo>
                    <a:cubicBezTo>
                      <a:pt x="268" y="62"/>
                      <a:pt x="268" y="62"/>
                      <a:pt x="268" y="62"/>
                    </a:cubicBezTo>
                    <a:cubicBezTo>
                      <a:pt x="263" y="63"/>
                      <a:pt x="263" y="63"/>
                      <a:pt x="263" y="63"/>
                    </a:cubicBezTo>
                    <a:cubicBezTo>
                      <a:pt x="263" y="63"/>
                      <a:pt x="263" y="63"/>
                      <a:pt x="263" y="63"/>
                    </a:cubicBezTo>
                    <a:cubicBezTo>
                      <a:pt x="262" y="63"/>
                      <a:pt x="262" y="63"/>
                      <a:pt x="262" y="63"/>
                    </a:cubicBezTo>
                    <a:cubicBezTo>
                      <a:pt x="256" y="60"/>
                      <a:pt x="256" y="60"/>
                      <a:pt x="256" y="60"/>
                    </a:cubicBezTo>
                    <a:cubicBezTo>
                      <a:pt x="254" y="60"/>
                      <a:pt x="250" y="58"/>
                      <a:pt x="246" y="55"/>
                    </a:cubicBezTo>
                    <a:cubicBezTo>
                      <a:pt x="243" y="54"/>
                      <a:pt x="242" y="53"/>
                      <a:pt x="242" y="51"/>
                    </a:cubicBezTo>
                    <a:cubicBezTo>
                      <a:pt x="242" y="52"/>
                      <a:pt x="242" y="52"/>
                      <a:pt x="242" y="52"/>
                    </a:cubicBezTo>
                    <a:cubicBezTo>
                      <a:pt x="242" y="53"/>
                      <a:pt x="241" y="54"/>
                      <a:pt x="240" y="54"/>
                    </a:cubicBezTo>
                    <a:cubicBezTo>
                      <a:pt x="239" y="55"/>
                      <a:pt x="238" y="56"/>
                      <a:pt x="235" y="56"/>
                    </a:cubicBezTo>
                    <a:cubicBezTo>
                      <a:pt x="234" y="56"/>
                      <a:pt x="234" y="56"/>
                      <a:pt x="234" y="56"/>
                    </a:cubicBezTo>
                    <a:cubicBezTo>
                      <a:pt x="234" y="55"/>
                      <a:pt x="234" y="55"/>
                      <a:pt x="234" y="55"/>
                    </a:cubicBezTo>
                    <a:cubicBezTo>
                      <a:pt x="234" y="55"/>
                      <a:pt x="234" y="55"/>
                      <a:pt x="234" y="55"/>
                    </a:cubicBezTo>
                    <a:cubicBezTo>
                      <a:pt x="228" y="51"/>
                      <a:pt x="228" y="51"/>
                      <a:pt x="228" y="51"/>
                    </a:cubicBezTo>
                    <a:cubicBezTo>
                      <a:pt x="223" y="55"/>
                      <a:pt x="223" y="55"/>
                      <a:pt x="223" y="55"/>
                    </a:cubicBezTo>
                    <a:cubicBezTo>
                      <a:pt x="221" y="57"/>
                      <a:pt x="219" y="59"/>
                      <a:pt x="219" y="60"/>
                    </a:cubicBezTo>
                    <a:cubicBezTo>
                      <a:pt x="222" y="66"/>
                      <a:pt x="222" y="66"/>
                      <a:pt x="222" y="66"/>
                    </a:cubicBezTo>
                    <a:cubicBezTo>
                      <a:pt x="223" y="67"/>
                      <a:pt x="223" y="68"/>
                      <a:pt x="222" y="69"/>
                    </a:cubicBezTo>
                    <a:cubicBezTo>
                      <a:pt x="222" y="70"/>
                      <a:pt x="220" y="72"/>
                      <a:pt x="217" y="72"/>
                    </a:cubicBezTo>
                    <a:cubicBezTo>
                      <a:pt x="214" y="73"/>
                      <a:pt x="214" y="73"/>
                      <a:pt x="214" y="73"/>
                    </a:cubicBezTo>
                    <a:cubicBezTo>
                      <a:pt x="212" y="74"/>
                      <a:pt x="209" y="74"/>
                      <a:pt x="208" y="72"/>
                    </a:cubicBezTo>
                    <a:cubicBezTo>
                      <a:pt x="207" y="70"/>
                      <a:pt x="207" y="70"/>
                      <a:pt x="207" y="70"/>
                    </a:cubicBezTo>
                    <a:cubicBezTo>
                      <a:pt x="196" y="60"/>
                      <a:pt x="196" y="60"/>
                      <a:pt x="196" y="60"/>
                    </a:cubicBezTo>
                    <a:cubicBezTo>
                      <a:pt x="192" y="58"/>
                      <a:pt x="189" y="56"/>
                      <a:pt x="188" y="54"/>
                    </a:cubicBezTo>
                    <a:cubicBezTo>
                      <a:pt x="187" y="52"/>
                      <a:pt x="186" y="51"/>
                      <a:pt x="187" y="50"/>
                    </a:cubicBezTo>
                    <a:cubicBezTo>
                      <a:pt x="186" y="47"/>
                      <a:pt x="186" y="44"/>
                      <a:pt x="185" y="43"/>
                    </a:cubicBezTo>
                    <a:cubicBezTo>
                      <a:pt x="183" y="44"/>
                      <a:pt x="183" y="44"/>
                      <a:pt x="183" y="44"/>
                    </a:cubicBezTo>
                    <a:cubicBezTo>
                      <a:pt x="182" y="45"/>
                      <a:pt x="182" y="45"/>
                      <a:pt x="182" y="45"/>
                    </a:cubicBezTo>
                    <a:cubicBezTo>
                      <a:pt x="182" y="46"/>
                      <a:pt x="183" y="48"/>
                      <a:pt x="184" y="49"/>
                    </a:cubicBezTo>
                    <a:cubicBezTo>
                      <a:pt x="184" y="50"/>
                      <a:pt x="184" y="50"/>
                      <a:pt x="184" y="50"/>
                    </a:cubicBezTo>
                    <a:cubicBezTo>
                      <a:pt x="185" y="50"/>
                      <a:pt x="185" y="50"/>
                      <a:pt x="185" y="50"/>
                    </a:cubicBezTo>
                    <a:cubicBezTo>
                      <a:pt x="184" y="51"/>
                      <a:pt x="184" y="51"/>
                      <a:pt x="184" y="51"/>
                    </a:cubicBezTo>
                    <a:cubicBezTo>
                      <a:pt x="179" y="60"/>
                      <a:pt x="179" y="60"/>
                      <a:pt x="179" y="60"/>
                    </a:cubicBezTo>
                    <a:cubicBezTo>
                      <a:pt x="170" y="58"/>
                      <a:pt x="170" y="58"/>
                      <a:pt x="170" y="58"/>
                    </a:cubicBezTo>
                    <a:cubicBezTo>
                      <a:pt x="168" y="57"/>
                      <a:pt x="168" y="57"/>
                      <a:pt x="168" y="57"/>
                    </a:cubicBezTo>
                    <a:cubicBezTo>
                      <a:pt x="168" y="57"/>
                      <a:pt x="168" y="57"/>
                      <a:pt x="168" y="57"/>
                    </a:cubicBezTo>
                    <a:cubicBezTo>
                      <a:pt x="168" y="56"/>
                      <a:pt x="168" y="56"/>
                      <a:pt x="168" y="56"/>
                    </a:cubicBezTo>
                    <a:cubicBezTo>
                      <a:pt x="168" y="54"/>
                      <a:pt x="168" y="52"/>
                      <a:pt x="168" y="50"/>
                    </a:cubicBezTo>
                    <a:cubicBezTo>
                      <a:pt x="166" y="47"/>
                      <a:pt x="166" y="47"/>
                      <a:pt x="166" y="47"/>
                    </a:cubicBezTo>
                    <a:cubicBezTo>
                      <a:pt x="159" y="42"/>
                      <a:pt x="159" y="42"/>
                      <a:pt x="159" y="42"/>
                    </a:cubicBezTo>
                    <a:cubicBezTo>
                      <a:pt x="158" y="41"/>
                      <a:pt x="158" y="41"/>
                      <a:pt x="158" y="41"/>
                    </a:cubicBezTo>
                    <a:cubicBezTo>
                      <a:pt x="158" y="42"/>
                      <a:pt x="157" y="42"/>
                      <a:pt x="156" y="43"/>
                    </a:cubicBezTo>
                    <a:cubicBezTo>
                      <a:pt x="149" y="42"/>
                      <a:pt x="149" y="42"/>
                      <a:pt x="149" y="42"/>
                    </a:cubicBezTo>
                    <a:cubicBezTo>
                      <a:pt x="146" y="42"/>
                      <a:pt x="145" y="41"/>
                      <a:pt x="144" y="40"/>
                    </a:cubicBezTo>
                    <a:cubicBezTo>
                      <a:pt x="144" y="39"/>
                      <a:pt x="144" y="37"/>
                      <a:pt x="144" y="35"/>
                    </a:cubicBezTo>
                    <a:cubicBezTo>
                      <a:pt x="145" y="34"/>
                      <a:pt x="145" y="34"/>
                      <a:pt x="145" y="34"/>
                    </a:cubicBezTo>
                    <a:cubicBezTo>
                      <a:pt x="142" y="28"/>
                      <a:pt x="142" y="28"/>
                      <a:pt x="142" y="28"/>
                    </a:cubicBezTo>
                    <a:cubicBezTo>
                      <a:pt x="128" y="29"/>
                      <a:pt x="128" y="29"/>
                      <a:pt x="128" y="29"/>
                    </a:cubicBezTo>
                    <a:cubicBezTo>
                      <a:pt x="128" y="31"/>
                      <a:pt x="128" y="32"/>
                      <a:pt x="127" y="34"/>
                    </a:cubicBezTo>
                    <a:cubicBezTo>
                      <a:pt x="126" y="35"/>
                      <a:pt x="125" y="36"/>
                      <a:pt x="124" y="36"/>
                    </a:cubicBezTo>
                    <a:cubicBezTo>
                      <a:pt x="122" y="36"/>
                      <a:pt x="119" y="36"/>
                      <a:pt x="117" y="34"/>
                    </a:cubicBezTo>
                    <a:cubicBezTo>
                      <a:pt x="117" y="33"/>
                      <a:pt x="117" y="33"/>
                      <a:pt x="117" y="33"/>
                    </a:cubicBezTo>
                    <a:cubicBezTo>
                      <a:pt x="117" y="33"/>
                      <a:pt x="117" y="33"/>
                      <a:pt x="117" y="33"/>
                    </a:cubicBezTo>
                    <a:cubicBezTo>
                      <a:pt x="114" y="30"/>
                      <a:pt x="112" y="27"/>
                      <a:pt x="112" y="24"/>
                    </a:cubicBezTo>
                    <a:cubicBezTo>
                      <a:pt x="110" y="20"/>
                      <a:pt x="110" y="20"/>
                      <a:pt x="110" y="20"/>
                    </a:cubicBezTo>
                    <a:cubicBezTo>
                      <a:pt x="106" y="23"/>
                      <a:pt x="106" y="23"/>
                      <a:pt x="106" y="23"/>
                    </a:cubicBezTo>
                    <a:cubicBezTo>
                      <a:pt x="102" y="25"/>
                      <a:pt x="100" y="25"/>
                      <a:pt x="98" y="24"/>
                    </a:cubicBezTo>
                    <a:cubicBezTo>
                      <a:pt x="97" y="23"/>
                      <a:pt x="97" y="23"/>
                      <a:pt x="97" y="23"/>
                    </a:cubicBezTo>
                    <a:cubicBezTo>
                      <a:pt x="93" y="24"/>
                      <a:pt x="93" y="24"/>
                      <a:pt x="93" y="24"/>
                    </a:cubicBezTo>
                    <a:cubicBezTo>
                      <a:pt x="82" y="27"/>
                      <a:pt x="82" y="27"/>
                      <a:pt x="82" y="27"/>
                    </a:cubicBezTo>
                    <a:cubicBezTo>
                      <a:pt x="80" y="29"/>
                      <a:pt x="78" y="29"/>
                      <a:pt x="76" y="29"/>
                    </a:cubicBezTo>
                    <a:cubicBezTo>
                      <a:pt x="75" y="29"/>
                      <a:pt x="75" y="29"/>
                      <a:pt x="75" y="29"/>
                    </a:cubicBezTo>
                    <a:cubicBezTo>
                      <a:pt x="71" y="29"/>
                      <a:pt x="68" y="28"/>
                      <a:pt x="67" y="26"/>
                    </a:cubicBezTo>
                    <a:cubicBezTo>
                      <a:pt x="60" y="21"/>
                      <a:pt x="60" y="21"/>
                      <a:pt x="60" y="21"/>
                    </a:cubicBezTo>
                    <a:lnTo>
                      <a:pt x="5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iṩḷïḋê"/>
              <p:cNvSpPr/>
              <p:nvPr/>
            </p:nvSpPr>
            <p:spPr bwMode="auto">
              <a:xfrm>
                <a:off x="3956" y="564"/>
                <a:ext cx="852" cy="776"/>
              </a:xfrm>
              <a:custGeom>
                <a:avLst/>
                <a:gdLst>
                  <a:gd name="T0" fmla="*/ 353 w 360"/>
                  <a:gd name="T1" fmla="*/ 153 h 328"/>
                  <a:gd name="T2" fmla="*/ 346 w 360"/>
                  <a:gd name="T3" fmla="*/ 119 h 328"/>
                  <a:gd name="T4" fmla="*/ 314 w 360"/>
                  <a:gd name="T5" fmla="*/ 153 h 328"/>
                  <a:gd name="T6" fmla="*/ 309 w 360"/>
                  <a:gd name="T7" fmla="*/ 162 h 328"/>
                  <a:gd name="T8" fmla="*/ 268 w 360"/>
                  <a:gd name="T9" fmla="*/ 169 h 328"/>
                  <a:gd name="T10" fmla="*/ 259 w 360"/>
                  <a:gd name="T11" fmla="*/ 153 h 328"/>
                  <a:gd name="T12" fmla="*/ 248 w 360"/>
                  <a:gd name="T13" fmla="*/ 142 h 328"/>
                  <a:gd name="T14" fmla="*/ 235 w 360"/>
                  <a:gd name="T15" fmla="*/ 131 h 328"/>
                  <a:gd name="T16" fmla="*/ 168 w 360"/>
                  <a:gd name="T17" fmla="*/ 119 h 328"/>
                  <a:gd name="T18" fmla="*/ 129 w 360"/>
                  <a:gd name="T19" fmla="*/ 57 h 328"/>
                  <a:gd name="T20" fmla="*/ 54 w 360"/>
                  <a:gd name="T21" fmla="*/ 8 h 328"/>
                  <a:gd name="T22" fmla="*/ 4 w 360"/>
                  <a:gd name="T23" fmla="*/ 14 h 328"/>
                  <a:gd name="T24" fmla="*/ 4 w 360"/>
                  <a:gd name="T25" fmla="*/ 21 h 328"/>
                  <a:gd name="T26" fmla="*/ 1 w 360"/>
                  <a:gd name="T27" fmla="*/ 28 h 328"/>
                  <a:gd name="T28" fmla="*/ 5 w 360"/>
                  <a:gd name="T29" fmla="*/ 45 h 328"/>
                  <a:gd name="T30" fmla="*/ 21 w 360"/>
                  <a:gd name="T31" fmla="*/ 37 h 328"/>
                  <a:gd name="T32" fmla="*/ 37 w 360"/>
                  <a:gd name="T33" fmla="*/ 49 h 328"/>
                  <a:gd name="T34" fmla="*/ 60 w 360"/>
                  <a:gd name="T35" fmla="*/ 77 h 328"/>
                  <a:gd name="T36" fmla="*/ 74 w 360"/>
                  <a:gd name="T37" fmla="*/ 66 h 328"/>
                  <a:gd name="T38" fmla="*/ 97 w 360"/>
                  <a:gd name="T39" fmla="*/ 52 h 328"/>
                  <a:gd name="T40" fmla="*/ 115 w 360"/>
                  <a:gd name="T41" fmla="*/ 71 h 328"/>
                  <a:gd name="T42" fmla="*/ 119 w 360"/>
                  <a:gd name="T43" fmla="*/ 100 h 328"/>
                  <a:gd name="T44" fmla="*/ 121 w 360"/>
                  <a:gd name="T45" fmla="*/ 131 h 328"/>
                  <a:gd name="T46" fmla="*/ 116 w 360"/>
                  <a:gd name="T47" fmla="*/ 144 h 328"/>
                  <a:gd name="T48" fmla="*/ 112 w 360"/>
                  <a:gd name="T49" fmla="*/ 149 h 328"/>
                  <a:gd name="T50" fmla="*/ 114 w 360"/>
                  <a:gd name="T51" fmla="*/ 168 h 328"/>
                  <a:gd name="T52" fmla="*/ 109 w 360"/>
                  <a:gd name="T53" fmla="*/ 184 h 328"/>
                  <a:gd name="T54" fmla="*/ 95 w 360"/>
                  <a:gd name="T55" fmla="*/ 181 h 328"/>
                  <a:gd name="T56" fmla="*/ 84 w 360"/>
                  <a:gd name="T57" fmla="*/ 204 h 328"/>
                  <a:gd name="T58" fmla="*/ 68 w 360"/>
                  <a:gd name="T59" fmla="*/ 219 h 328"/>
                  <a:gd name="T60" fmla="*/ 80 w 360"/>
                  <a:gd name="T61" fmla="*/ 236 h 328"/>
                  <a:gd name="T62" fmla="*/ 90 w 360"/>
                  <a:gd name="T63" fmla="*/ 249 h 328"/>
                  <a:gd name="T64" fmla="*/ 109 w 360"/>
                  <a:gd name="T65" fmla="*/ 253 h 328"/>
                  <a:gd name="T66" fmla="*/ 118 w 360"/>
                  <a:gd name="T67" fmla="*/ 272 h 328"/>
                  <a:gd name="T68" fmla="*/ 133 w 360"/>
                  <a:gd name="T69" fmla="*/ 284 h 328"/>
                  <a:gd name="T70" fmla="*/ 154 w 360"/>
                  <a:gd name="T71" fmla="*/ 278 h 328"/>
                  <a:gd name="T72" fmla="*/ 167 w 360"/>
                  <a:gd name="T73" fmla="*/ 275 h 328"/>
                  <a:gd name="T74" fmla="*/ 177 w 360"/>
                  <a:gd name="T75" fmla="*/ 289 h 328"/>
                  <a:gd name="T76" fmla="*/ 180 w 360"/>
                  <a:gd name="T77" fmla="*/ 289 h 328"/>
                  <a:gd name="T78" fmla="*/ 200 w 360"/>
                  <a:gd name="T79" fmla="*/ 283 h 328"/>
                  <a:gd name="T80" fmla="*/ 206 w 360"/>
                  <a:gd name="T81" fmla="*/ 292 h 328"/>
                  <a:gd name="T82" fmla="*/ 211 w 360"/>
                  <a:gd name="T83" fmla="*/ 297 h 328"/>
                  <a:gd name="T84" fmla="*/ 229 w 360"/>
                  <a:gd name="T85" fmla="*/ 308 h 328"/>
                  <a:gd name="T86" fmla="*/ 235 w 360"/>
                  <a:gd name="T87" fmla="*/ 303 h 328"/>
                  <a:gd name="T88" fmla="*/ 243 w 360"/>
                  <a:gd name="T89" fmla="*/ 297 h 328"/>
                  <a:gd name="T90" fmla="*/ 255 w 360"/>
                  <a:gd name="T91" fmla="*/ 315 h 328"/>
                  <a:gd name="T92" fmla="*/ 269 w 360"/>
                  <a:gd name="T93" fmla="*/ 328 h 328"/>
                  <a:gd name="T94" fmla="*/ 278 w 360"/>
                  <a:gd name="T95" fmla="*/ 311 h 328"/>
                  <a:gd name="T96" fmla="*/ 296 w 360"/>
                  <a:gd name="T97" fmla="*/ 301 h 328"/>
                  <a:gd name="T98" fmla="*/ 306 w 360"/>
                  <a:gd name="T99" fmla="*/ 305 h 328"/>
                  <a:gd name="T100" fmla="*/ 315 w 360"/>
                  <a:gd name="T101" fmla="*/ 315 h 328"/>
                  <a:gd name="T102" fmla="*/ 318 w 360"/>
                  <a:gd name="T103" fmla="*/ 288 h 328"/>
                  <a:gd name="T104" fmla="*/ 325 w 360"/>
                  <a:gd name="T105" fmla="*/ 243 h 328"/>
                  <a:gd name="T106" fmla="*/ 336 w 360"/>
                  <a:gd name="T107" fmla="*/ 245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0" h="328">
                    <a:moveTo>
                      <a:pt x="358" y="193"/>
                    </a:moveTo>
                    <a:cubicBezTo>
                      <a:pt x="352" y="153"/>
                      <a:pt x="352" y="153"/>
                      <a:pt x="352" y="153"/>
                    </a:cubicBezTo>
                    <a:cubicBezTo>
                      <a:pt x="353" y="153"/>
                      <a:pt x="353" y="153"/>
                      <a:pt x="353" y="153"/>
                    </a:cubicBezTo>
                    <a:cubicBezTo>
                      <a:pt x="353" y="153"/>
                      <a:pt x="353" y="153"/>
                      <a:pt x="353" y="153"/>
                    </a:cubicBezTo>
                    <a:cubicBezTo>
                      <a:pt x="356" y="148"/>
                      <a:pt x="357" y="145"/>
                      <a:pt x="357" y="142"/>
                    </a:cubicBezTo>
                    <a:cubicBezTo>
                      <a:pt x="355" y="139"/>
                      <a:pt x="355" y="139"/>
                      <a:pt x="355" y="139"/>
                    </a:cubicBezTo>
                    <a:cubicBezTo>
                      <a:pt x="351" y="137"/>
                      <a:pt x="349" y="130"/>
                      <a:pt x="350" y="119"/>
                    </a:cubicBezTo>
                    <a:cubicBezTo>
                      <a:pt x="346" y="119"/>
                      <a:pt x="346" y="119"/>
                      <a:pt x="346" y="119"/>
                    </a:cubicBezTo>
                    <a:cubicBezTo>
                      <a:pt x="343" y="119"/>
                      <a:pt x="340" y="120"/>
                      <a:pt x="337" y="122"/>
                    </a:cubicBezTo>
                    <a:cubicBezTo>
                      <a:pt x="334" y="125"/>
                      <a:pt x="332" y="127"/>
                      <a:pt x="331" y="129"/>
                    </a:cubicBezTo>
                    <a:cubicBezTo>
                      <a:pt x="330" y="134"/>
                      <a:pt x="325" y="137"/>
                      <a:pt x="316" y="140"/>
                    </a:cubicBezTo>
                    <a:cubicBezTo>
                      <a:pt x="314" y="153"/>
                      <a:pt x="314" y="153"/>
                      <a:pt x="314" y="153"/>
                    </a:cubicBezTo>
                    <a:cubicBezTo>
                      <a:pt x="314" y="153"/>
                      <a:pt x="314" y="153"/>
                      <a:pt x="314" y="153"/>
                    </a:cubicBezTo>
                    <a:cubicBezTo>
                      <a:pt x="313" y="153"/>
                      <a:pt x="313" y="153"/>
                      <a:pt x="313" y="153"/>
                    </a:cubicBezTo>
                    <a:cubicBezTo>
                      <a:pt x="309" y="161"/>
                      <a:pt x="309" y="161"/>
                      <a:pt x="309" y="161"/>
                    </a:cubicBezTo>
                    <a:cubicBezTo>
                      <a:pt x="309" y="162"/>
                      <a:pt x="309" y="162"/>
                      <a:pt x="309" y="162"/>
                    </a:cubicBezTo>
                    <a:cubicBezTo>
                      <a:pt x="308" y="162"/>
                      <a:pt x="308" y="162"/>
                      <a:pt x="308" y="162"/>
                    </a:cubicBezTo>
                    <a:cubicBezTo>
                      <a:pt x="308" y="162"/>
                      <a:pt x="308" y="162"/>
                      <a:pt x="308" y="162"/>
                    </a:cubicBezTo>
                    <a:cubicBezTo>
                      <a:pt x="268" y="169"/>
                      <a:pt x="268" y="169"/>
                      <a:pt x="268" y="169"/>
                    </a:cubicBezTo>
                    <a:cubicBezTo>
                      <a:pt x="268" y="169"/>
                      <a:pt x="268" y="169"/>
                      <a:pt x="268" y="169"/>
                    </a:cubicBezTo>
                    <a:cubicBezTo>
                      <a:pt x="267" y="169"/>
                      <a:pt x="267" y="169"/>
                      <a:pt x="267" y="169"/>
                    </a:cubicBezTo>
                    <a:cubicBezTo>
                      <a:pt x="267" y="169"/>
                      <a:pt x="267" y="169"/>
                      <a:pt x="267" y="169"/>
                    </a:cubicBezTo>
                    <a:cubicBezTo>
                      <a:pt x="255" y="156"/>
                      <a:pt x="255" y="156"/>
                      <a:pt x="255" y="156"/>
                    </a:cubicBezTo>
                    <a:cubicBezTo>
                      <a:pt x="259" y="153"/>
                      <a:pt x="259" y="153"/>
                      <a:pt x="259" y="153"/>
                    </a:cubicBezTo>
                    <a:cubicBezTo>
                      <a:pt x="254" y="147"/>
                      <a:pt x="254" y="147"/>
                      <a:pt x="254" y="147"/>
                    </a:cubicBezTo>
                    <a:cubicBezTo>
                      <a:pt x="249" y="143"/>
                      <a:pt x="249" y="143"/>
                      <a:pt x="249" y="143"/>
                    </a:cubicBezTo>
                    <a:cubicBezTo>
                      <a:pt x="248" y="142"/>
                      <a:pt x="248" y="142"/>
                      <a:pt x="248" y="142"/>
                    </a:cubicBezTo>
                    <a:cubicBezTo>
                      <a:pt x="248" y="142"/>
                      <a:pt x="248" y="142"/>
                      <a:pt x="248" y="142"/>
                    </a:cubicBezTo>
                    <a:cubicBezTo>
                      <a:pt x="248" y="142"/>
                      <a:pt x="248" y="142"/>
                      <a:pt x="248" y="142"/>
                    </a:cubicBezTo>
                    <a:cubicBezTo>
                      <a:pt x="248" y="141"/>
                      <a:pt x="248" y="141"/>
                      <a:pt x="248" y="141"/>
                    </a:cubicBezTo>
                    <a:cubicBezTo>
                      <a:pt x="246" y="131"/>
                      <a:pt x="246" y="131"/>
                      <a:pt x="246" y="131"/>
                    </a:cubicBezTo>
                    <a:cubicBezTo>
                      <a:pt x="235" y="131"/>
                      <a:pt x="235" y="131"/>
                      <a:pt x="235" y="131"/>
                    </a:cubicBezTo>
                    <a:cubicBezTo>
                      <a:pt x="235" y="131"/>
                      <a:pt x="235" y="131"/>
                      <a:pt x="235" y="131"/>
                    </a:cubicBezTo>
                    <a:cubicBezTo>
                      <a:pt x="226" y="125"/>
                      <a:pt x="226" y="125"/>
                      <a:pt x="226" y="125"/>
                    </a:cubicBezTo>
                    <a:cubicBezTo>
                      <a:pt x="194" y="120"/>
                      <a:pt x="194" y="120"/>
                      <a:pt x="194" y="120"/>
                    </a:cubicBezTo>
                    <a:cubicBezTo>
                      <a:pt x="168" y="119"/>
                      <a:pt x="168" y="119"/>
                      <a:pt x="168" y="119"/>
                    </a:cubicBezTo>
                    <a:cubicBezTo>
                      <a:pt x="167" y="119"/>
                      <a:pt x="167" y="119"/>
                      <a:pt x="167" y="119"/>
                    </a:cubicBezTo>
                    <a:cubicBezTo>
                      <a:pt x="166" y="119"/>
                      <a:pt x="165" y="119"/>
                      <a:pt x="165" y="118"/>
                    </a:cubicBezTo>
                    <a:cubicBezTo>
                      <a:pt x="149" y="84"/>
                      <a:pt x="149" y="84"/>
                      <a:pt x="149" y="84"/>
                    </a:cubicBezTo>
                    <a:cubicBezTo>
                      <a:pt x="148" y="81"/>
                      <a:pt x="141" y="72"/>
                      <a:pt x="129" y="57"/>
                    </a:cubicBezTo>
                    <a:cubicBezTo>
                      <a:pt x="117" y="42"/>
                      <a:pt x="110" y="34"/>
                      <a:pt x="108" y="33"/>
                    </a:cubicBezTo>
                    <a:cubicBezTo>
                      <a:pt x="85" y="11"/>
                      <a:pt x="85" y="11"/>
                      <a:pt x="85" y="11"/>
                    </a:cubicBezTo>
                    <a:cubicBezTo>
                      <a:pt x="82" y="9"/>
                      <a:pt x="82" y="9"/>
                      <a:pt x="82" y="9"/>
                    </a:cubicBezTo>
                    <a:cubicBezTo>
                      <a:pt x="54" y="8"/>
                      <a:pt x="54" y="8"/>
                      <a:pt x="54" y="8"/>
                    </a:cubicBezTo>
                    <a:cubicBezTo>
                      <a:pt x="53" y="8"/>
                      <a:pt x="53" y="8"/>
                      <a:pt x="53" y="8"/>
                    </a:cubicBezTo>
                    <a:cubicBezTo>
                      <a:pt x="53" y="7"/>
                      <a:pt x="53" y="7"/>
                      <a:pt x="53" y="7"/>
                    </a:cubicBezTo>
                    <a:cubicBezTo>
                      <a:pt x="50" y="5"/>
                      <a:pt x="46" y="3"/>
                      <a:pt x="40" y="2"/>
                    </a:cubicBezTo>
                    <a:cubicBezTo>
                      <a:pt x="35" y="0"/>
                      <a:pt x="23" y="4"/>
                      <a:pt x="4" y="14"/>
                    </a:cubicBezTo>
                    <a:cubicBezTo>
                      <a:pt x="3" y="15"/>
                      <a:pt x="3" y="15"/>
                      <a:pt x="3" y="15"/>
                    </a:cubicBezTo>
                    <a:cubicBezTo>
                      <a:pt x="4" y="20"/>
                      <a:pt x="4" y="20"/>
                      <a:pt x="4" y="20"/>
                    </a:cubicBezTo>
                    <a:cubicBezTo>
                      <a:pt x="4" y="20"/>
                      <a:pt x="4" y="20"/>
                      <a:pt x="4" y="20"/>
                    </a:cubicBezTo>
                    <a:cubicBezTo>
                      <a:pt x="4" y="21"/>
                      <a:pt x="4" y="21"/>
                      <a:pt x="4" y="21"/>
                    </a:cubicBezTo>
                    <a:cubicBezTo>
                      <a:pt x="4" y="21"/>
                      <a:pt x="4" y="21"/>
                      <a:pt x="4" y="21"/>
                    </a:cubicBezTo>
                    <a:cubicBezTo>
                      <a:pt x="4" y="21"/>
                      <a:pt x="4" y="21"/>
                      <a:pt x="4" y="21"/>
                    </a:cubicBezTo>
                    <a:cubicBezTo>
                      <a:pt x="1" y="28"/>
                      <a:pt x="1" y="28"/>
                      <a:pt x="1" y="28"/>
                    </a:cubicBezTo>
                    <a:cubicBezTo>
                      <a:pt x="1" y="28"/>
                      <a:pt x="1" y="28"/>
                      <a:pt x="1" y="28"/>
                    </a:cubicBezTo>
                    <a:cubicBezTo>
                      <a:pt x="0" y="28"/>
                      <a:pt x="0" y="28"/>
                      <a:pt x="0" y="28"/>
                    </a:cubicBezTo>
                    <a:cubicBezTo>
                      <a:pt x="0" y="33"/>
                      <a:pt x="0" y="33"/>
                      <a:pt x="0" y="33"/>
                    </a:cubicBezTo>
                    <a:cubicBezTo>
                      <a:pt x="0" y="36"/>
                      <a:pt x="1" y="40"/>
                      <a:pt x="2" y="43"/>
                    </a:cubicBezTo>
                    <a:cubicBezTo>
                      <a:pt x="5" y="45"/>
                      <a:pt x="5" y="45"/>
                      <a:pt x="5" y="45"/>
                    </a:cubicBezTo>
                    <a:cubicBezTo>
                      <a:pt x="11" y="45"/>
                      <a:pt x="11" y="45"/>
                      <a:pt x="11" y="45"/>
                    </a:cubicBezTo>
                    <a:cubicBezTo>
                      <a:pt x="16" y="46"/>
                      <a:pt x="16" y="46"/>
                      <a:pt x="16" y="46"/>
                    </a:cubicBezTo>
                    <a:cubicBezTo>
                      <a:pt x="18" y="45"/>
                      <a:pt x="18" y="45"/>
                      <a:pt x="18" y="45"/>
                    </a:cubicBezTo>
                    <a:cubicBezTo>
                      <a:pt x="18" y="41"/>
                      <a:pt x="19" y="38"/>
                      <a:pt x="21" y="37"/>
                    </a:cubicBezTo>
                    <a:cubicBezTo>
                      <a:pt x="25" y="37"/>
                      <a:pt x="25" y="37"/>
                      <a:pt x="25" y="37"/>
                    </a:cubicBezTo>
                    <a:cubicBezTo>
                      <a:pt x="39" y="41"/>
                      <a:pt x="39" y="41"/>
                      <a:pt x="39" y="41"/>
                    </a:cubicBezTo>
                    <a:cubicBezTo>
                      <a:pt x="42" y="42"/>
                      <a:pt x="42" y="42"/>
                      <a:pt x="42" y="42"/>
                    </a:cubicBezTo>
                    <a:cubicBezTo>
                      <a:pt x="37" y="49"/>
                      <a:pt x="37" y="49"/>
                      <a:pt x="37" y="49"/>
                    </a:cubicBezTo>
                    <a:cubicBezTo>
                      <a:pt x="37" y="59"/>
                      <a:pt x="37" y="59"/>
                      <a:pt x="37" y="59"/>
                    </a:cubicBezTo>
                    <a:cubicBezTo>
                      <a:pt x="37" y="61"/>
                      <a:pt x="41" y="65"/>
                      <a:pt x="48" y="72"/>
                    </a:cubicBezTo>
                    <a:cubicBezTo>
                      <a:pt x="53" y="75"/>
                      <a:pt x="55" y="77"/>
                      <a:pt x="58" y="77"/>
                    </a:cubicBezTo>
                    <a:cubicBezTo>
                      <a:pt x="60" y="77"/>
                      <a:pt x="60" y="77"/>
                      <a:pt x="60" y="77"/>
                    </a:cubicBezTo>
                    <a:cubicBezTo>
                      <a:pt x="62" y="76"/>
                      <a:pt x="62" y="76"/>
                      <a:pt x="62" y="76"/>
                    </a:cubicBezTo>
                    <a:cubicBezTo>
                      <a:pt x="69" y="69"/>
                      <a:pt x="69" y="69"/>
                      <a:pt x="69" y="69"/>
                    </a:cubicBezTo>
                    <a:cubicBezTo>
                      <a:pt x="74" y="66"/>
                      <a:pt x="74" y="66"/>
                      <a:pt x="74" y="66"/>
                    </a:cubicBezTo>
                    <a:cubicBezTo>
                      <a:pt x="74" y="66"/>
                      <a:pt x="74" y="66"/>
                      <a:pt x="74" y="66"/>
                    </a:cubicBezTo>
                    <a:cubicBezTo>
                      <a:pt x="74" y="66"/>
                      <a:pt x="74" y="66"/>
                      <a:pt x="74" y="66"/>
                    </a:cubicBezTo>
                    <a:cubicBezTo>
                      <a:pt x="85" y="64"/>
                      <a:pt x="85" y="64"/>
                      <a:pt x="85" y="64"/>
                    </a:cubicBezTo>
                    <a:cubicBezTo>
                      <a:pt x="88" y="57"/>
                      <a:pt x="88" y="57"/>
                      <a:pt x="88" y="57"/>
                    </a:cubicBezTo>
                    <a:cubicBezTo>
                      <a:pt x="97" y="52"/>
                      <a:pt x="97" y="52"/>
                      <a:pt x="97" y="52"/>
                    </a:cubicBezTo>
                    <a:cubicBezTo>
                      <a:pt x="106" y="57"/>
                      <a:pt x="106" y="57"/>
                      <a:pt x="106" y="57"/>
                    </a:cubicBezTo>
                    <a:cubicBezTo>
                      <a:pt x="106" y="57"/>
                      <a:pt x="106" y="57"/>
                      <a:pt x="106" y="57"/>
                    </a:cubicBezTo>
                    <a:cubicBezTo>
                      <a:pt x="107" y="57"/>
                      <a:pt x="107" y="57"/>
                      <a:pt x="107" y="57"/>
                    </a:cubicBezTo>
                    <a:cubicBezTo>
                      <a:pt x="115" y="71"/>
                      <a:pt x="115" y="71"/>
                      <a:pt x="115" y="71"/>
                    </a:cubicBezTo>
                    <a:cubicBezTo>
                      <a:pt x="118" y="80"/>
                      <a:pt x="118" y="80"/>
                      <a:pt x="118" y="80"/>
                    </a:cubicBezTo>
                    <a:cubicBezTo>
                      <a:pt x="118" y="81"/>
                      <a:pt x="118" y="81"/>
                      <a:pt x="118" y="81"/>
                    </a:cubicBezTo>
                    <a:cubicBezTo>
                      <a:pt x="116" y="93"/>
                      <a:pt x="116" y="93"/>
                      <a:pt x="116" y="93"/>
                    </a:cubicBezTo>
                    <a:cubicBezTo>
                      <a:pt x="119" y="100"/>
                      <a:pt x="119" y="100"/>
                      <a:pt x="119" y="100"/>
                    </a:cubicBezTo>
                    <a:cubicBezTo>
                      <a:pt x="119" y="101"/>
                      <a:pt x="119" y="101"/>
                      <a:pt x="119" y="101"/>
                    </a:cubicBezTo>
                    <a:cubicBezTo>
                      <a:pt x="117" y="110"/>
                      <a:pt x="117" y="110"/>
                      <a:pt x="117" y="110"/>
                    </a:cubicBezTo>
                    <a:cubicBezTo>
                      <a:pt x="117" y="118"/>
                      <a:pt x="117" y="118"/>
                      <a:pt x="117" y="118"/>
                    </a:cubicBezTo>
                    <a:cubicBezTo>
                      <a:pt x="119" y="125"/>
                      <a:pt x="121" y="130"/>
                      <a:pt x="121" y="131"/>
                    </a:cubicBezTo>
                    <a:cubicBezTo>
                      <a:pt x="120" y="138"/>
                      <a:pt x="120" y="138"/>
                      <a:pt x="120" y="138"/>
                    </a:cubicBezTo>
                    <a:cubicBezTo>
                      <a:pt x="120" y="138"/>
                      <a:pt x="120" y="138"/>
                      <a:pt x="120" y="138"/>
                    </a:cubicBezTo>
                    <a:cubicBezTo>
                      <a:pt x="120" y="139"/>
                      <a:pt x="120" y="139"/>
                      <a:pt x="120" y="139"/>
                    </a:cubicBezTo>
                    <a:cubicBezTo>
                      <a:pt x="116" y="144"/>
                      <a:pt x="116" y="144"/>
                      <a:pt x="116" y="144"/>
                    </a:cubicBezTo>
                    <a:cubicBezTo>
                      <a:pt x="116" y="145"/>
                      <a:pt x="116" y="145"/>
                      <a:pt x="116" y="145"/>
                    </a:cubicBezTo>
                    <a:cubicBezTo>
                      <a:pt x="116" y="145"/>
                      <a:pt x="116" y="145"/>
                      <a:pt x="116" y="145"/>
                    </a:cubicBezTo>
                    <a:cubicBezTo>
                      <a:pt x="116" y="145"/>
                      <a:pt x="116" y="145"/>
                      <a:pt x="116" y="145"/>
                    </a:cubicBezTo>
                    <a:cubicBezTo>
                      <a:pt x="112" y="149"/>
                      <a:pt x="112" y="149"/>
                      <a:pt x="112" y="149"/>
                    </a:cubicBezTo>
                    <a:cubicBezTo>
                      <a:pt x="111" y="158"/>
                      <a:pt x="111" y="158"/>
                      <a:pt x="111" y="158"/>
                    </a:cubicBezTo>
                    <a:cubicBezTo>
                      <a:pt x="114" y="167"/>
                      <a:pt x="114" y="167"/>
                      <a:pt x="114" y="167"/>
                    </a:cubicBezTo>
                    <a:cubicBezTo>
                      <a:pt x="114" y="167"/>
                      <a:pt x="114" y="167"/>
                      <a:pt x="114" y="167"/>
                    </a:cubicBezTo>
                    <a:cubicBezTo>
                      <a:pt x="114" y="168"/>
                      <a:pt x="114" y="168"/>
                      <a:pt x="114" y="168"/>
                    </a:cubicBezTo>
                    <a:cubicBezTo>
                      <a:pt x="114" y="168"/>
                      <a:pt x="114" y="168"/>
                      <a:pt x="114" y="168"/>
                    </a:cubicBezTo>
                    <a:cubicBezTo>
                      <a:pt x="114" y="168"/>
                      <a:pt x="114" y="168"/>
                      <a:pt x="114" y="168"/>
                    </a:cubicBezTo>
                    <a:cubicBezTo>
                      <a:pt x="111" y="182"/>
                      <a:pt x="111" y="182"/>
                      <a:pt x="111" y="182"/>
                    </a:cubicBezTo>
                    <a:cubicBezTo>
                      <a:pt x="109" y="184"/>
                      <a:pt x="109" y="184"/>
                      <a:pt x="109" y="184"/>
                    </a:cubicBezTo>
                    <a:cubicBezTo>
                      <a:pt x="108" y="185"/>
                      <a:pt x="106" y="185"/>
                      <a:pt x="103" y="184"/>
                    </a:cubicBezTo>
                    <a:cubicBezTo>
                      <a:pt x="103" y="184"/>
                      <a:pt x="103" y="184"/>
                      <a:pt x="103" y="184"/>
                    </a:cubicBezTo>
                    <a:cubicBezTo>
                      <a:pt x="99" y="180"/>
                      <a:pt x="99" y="180"/>
                      <a:pt x="99" y="180"/>
                    </a:cubicBezTo>
                    <a:cubicBezTo>
                      <a:pt x="95" y="181"/>
                      <a:pt x="95" y="181"/>
                      <a:pt x="95" y="181"/>
                    </a:cubicBezTo>
                    <a:cubicBezTo>
                      <a:pt x="90" y="187"/>
                      <a:pt x="90" y="187"/>
                      <a:pt x="90" y="187"/>
                    </a:cubicBezTo>
                    <a:cubicBezTo>
                      <a:pt x="84" y="203"/>
                      <a:pt x="84" y="203"/>
                      <a:pt x="84" y="203"/>
                    </a:cubicBezTo>
                    <a:cubicBezTo>
                      <a:pt x="84" y="204"/>
                      <a:pt x="84" y="204"/>
                      <a:pt x="84" y="204"/>
                    </a:cubicBezTo>
                    <a:cubicBezTo>
                      <a:pt x="84" y="204"/>
                      <a:pt x="84" y="204"/>
                      <a:pt x="84" y="204"/>
                    </a:cubicBezTo>
                    <a:cubicBezTo>
                      <a:pt x="78" y="209"/>
                      <a:pt x="78" y="209"/>
                      <a:pt x="78" y="209"/>
                    </a:cubicBezTo>
                    <a:cubicBezTo>
                      <a:pt x="77" y="209"/>
                      <a:pt x="77" y="209"/>
                      <a:pt x="77" y="209"/>
                    </a:cubicBezTo>
                    <a:cubicBezTo>
                      <a:pt x="74" y="209"/>
                      <a:pt x="74" y="209"/>
                      <a:pt x="74" y="209"/>
                    </a:cubicBezTo>
                    <a:cubicBezTo>
                      <a:pt x="68" y="219"/>
                      <a:pt x="68" y="219"/>
                      <a:pt x="68" y="219"/>
                    </a:cubicBezTo>
                    <a:cubicBezTo>
                      <a:pt x="71" y="225"/>
                      <a:pt x="71" y="225"/>
                      <a:pt x="71" y="225"/>
                    </a:cubicBezTo>
                    <a:cubicBezTo>
                      <a:pt x="72" y="225"/>
                      <a:pt x="72" y="225"/>
                      <a:pt x="72" y="225"/>
                    </a:cubicBezTo>
                    <a:cubicBezTo>
                      <a:pt x="80" y="235"/>
                      <a:pt x="80" y="235"/>
                      <a:pt x="80" y="235"/>
                    </a:cubicBezTo>
                    <a:cubicBezTo>
                      <a:pt x="80" y="236"/>
                      <a:pt x="80" y="236"/>
                      <a:pt x="80" y="236"/>
                    </a:cubicBezTo>
                    <a:cubicBezTo>
                      <a:pt x="80" y="239"/>
                      <a:pt x="80" y="239"/>
                      <a:pt x="80" y="239"/>
                    </a:cubicBezTo>
                    <a:cubicBezTo>
                      <a:pt x="89" y="240"/>
                      <a:pt x="89" y="240"/>
                      <a:pt x="89" y="240"/>
                    </a:cubicBezTo>
                    <a:cubicBezTo>
                      <a:pt x="90" y="248"/>
                      <a:pt x="90" y="248"/>
                      <a:pt x="90" y="248"/>
                    </a:cubicBezTo>
                    <a:cubicBezTo>
                      <a:pt x="90" y="249"/>
                      <a:pt x="90" y="249"/>
                      <a:pt x="90" y="249"/>
                    </a:cubicBezTo>
                    <a:cubicBezTo>
                      <a:pt x="91" y="258"/>
                      <a:pt x="91" y="258"/>
                      <a:pt x="91" y="258"/>
                    </a:cubicBezTo>
                    <a:cubicBezTo>
                      <a:pt x="94" y="260"/>
                      <a:pt x="94" y="260"/>
                      <a:pt x="94" y="260"/>
                    </a:cubicBezTo>
                    <a:cubicBezTo>
                      <a:pt x="102" y="258"/>
                      <a:pt x="102" y="258"/>
                      <a:pt x="102" y="258"/>
                    </a:cubicBezTo>
                    <a:cubicBezTo>
                      <a:pt x="109" y="253"/>
                      <a:pt x="109" y="253"/>
                      <a:pt x="109" y="253"/>
                    </a:cubicBezTo>
                    <a:cubicBezTo>
                      <a:pt x="111" y="253"/>
                      <a:pt x="111" y="253"/>
                      <a:pt x="111" y="253"/>
                    </a:cubicBezTo>
                    <a:cubicBezTo>
                      <a:pt x="113" y="266"/>
                      <a:pt x="113" y="266"/>
                      <a:pt x="113" y="266"/>
                    </a:cubicBezTo>
                    <a:cubicBezTo>
                      <a:pt x="117" y="271"/>
                      <a:pt x="117" y="271"/>
                      <a:pt x="117" y="271"/>
                    </a:cubicBezTo>
                    <a:cubicBezTo>
                      <a:pt x="118" y="272"/>
                      <a:pt x="118" y="272"/>
                      <a:pt x="118" y="272"/>
                    </a:cubicBezTo>
                    <a:cubicBezTo>
                      <a:pt x="121" y="277"/>
                      <a:pt x="121" y="277"/>
                      <a:pt x="121" y="277"/>
                    </a:cubicBezTo>
                    <a:cubicBezTo>
                      <a:pt x="127" y="282"/>
                      <a:pt x="127" y="282"/>
                      <a:pt x="127" y="282"/>
                    </a:cubicBezTo>
                    <a:cubicBezTo>
                      <a:pt x="127" y="283"/>
                      <a:pt x="129" y="283"/>
                      <a:pt x="131" y="283"/>
                    </a:cubicBezTo>
                    <a:cubicBezTo>
                      <a:pt x="133" y="284"/>
                      <a:pt x="133" y="284"/>
                      <a:pt x="133" y="284"/>
                    </a:cubicBezTo>
                    <a:cubicBezTo>
                      <a:pt x="137" y="282"/>
                      <a:pt x="137" y="282"/>
                      <a:pt x="137" y="282"/>
                    </a:cubicBezTo>
                    <a:cubicBezTo>
                      <a:pt x="140" y="281"/>
                      <a:pt x="143" y="280"/>
                      <a:pt x="146" y="279"/>
                    </a:cubicBezTo>
                    <a:cubicBezTo>
                      <a:pt x="148" y="278"/>
                      <a:pt x="148" y="278"/>
                      <a:pt x="148" y="278"/>
                    </a:cubicBezTo>
                    <a:cubicBezTo>
                      <a:pt x="154" y="278"/>
                      <a:pt x="154" y="278"/>
                      <a:pt x="154" y="278"/>
                    </a:cubicBezTo>
                    <a:cubicBezTo>
                      <a:pt x="156" y="278"/>
                      <a:pt x="157" y="278"/>
                      <a:pt x="158" y="279"/>
                    </a:cubicBezTo>
                    <a:cubicBezTo>
                      <a:pt x="166" y="274"/>
                      <a:pt x="166" y="274"/>
                      <a:pt x="166" y="274"/>
                    </a:cubicBezTo>
                    <a:cubicBezTo>
                      <a:pt x="167" y="274"/>
                      <a:pt x="167" y="274"/>
                      <a:pt x="167" y="274"/>
                    </a:cubicBezTo>
                    <a:cubicBezTo>
                      <a:pt x="167" y="275"/>
                      <a:pt x="167" y="275"/>
                      <a:pt x="167" y="275"/>
                    </a:cubicBezTo>
                    <a:cubicBezTo>
                      <a:pt x="168" y="274"/>
                      <a:pt x="168" y="274"/>
                      <a:pt x="168" y="274"/>
                    </a:cubicBezTo>
                    <a:cubicBezTo>
                      <a:pt x="169" y="275"/>
                      <a:pt x="169" y="275"/>
                      <a:pt x="169" y="275"/>
                    </a:cubicBezTo>
                    <a:cubicBezTo>
                      <a:pt x="172" y="279"/>
                      <a:pt x="173" y="282"/>
                      <a:pt x="173" y="283"/>
                    </a:cubicBezTo>
                    <a:cubicBezTo>
                      <a:pt x="177" y="289"/>
                      <a:pt x="177" y="289"/>
                      <a:pt x="177" y="289"/>
                    </a:cubicBezTo>
                    <a:cubicBezTo>
                      <a:pt x="180" y="290"/>
                      <a:pt x="180" y="290"/>
                      <a:pt x="180" y="290"/>
                    </a:cubicBezTo>
                    <a:cubicBezTo>
                      <a:pt x="180" y="290"/>
                      <a:pt x="180" y="290"/>
                      <a:pt x="180" y="290"/>
                    </a:cubicBezTo>
                    <a:cubicBezTo>
                      <a:pt x="181" y="290"/>
                      <a:pt x="181" y="290"/>
                      <a:pt x="181" y="290"/>
                    </a:cubicBezTo>
                    <a:cubicBezTo>
                      <a:pt x="180" y="289"/>
                      <a:pt x="180" y="289"/>
                      <a:pt x="180" y="289"/>
                    </a:cubicBezTo>
                    <a:cubicBezTo>
                      <a:pt x="179" y="287"/>
                      <a:pt x="179" y="286"/>
                      <a:pt x="180" y="285"/>
                    </a:cubicBezTo>
                    <a:cubicBezTo>
                      <a:pt x="181" y="284"/>
                      <a:pt x="182" y="283"/>
                      <a:pt x="185" y="283"/>
                    </a:cubicBezTo>
                    <a:cubicBezTo>
                      <a:pt x="199" y="283"/>
                      <a:pt x="199" y="283"/>
                      <a:pt x="199" y="283"/>
                    </a:cubicBezTo>
                    <a:cubicBezTo>
                      <a:pt x="200" y="283"/>
                      <a:pt x="200" y="283"/>
                      <a:pt x="200" y="283"/>
                    </a:cubicBezTo>
                    <a:cubicBezTo>
                      <a:pt x="201" y="283"/>
                      <a:pt x="201" y="283"/>
                      <a:pt x="201" y="283"/>
                    </a:cubicBezTo>
                    <a:cubicBezTo>
                      <a:pt x="201" y="283"/>
                      <a:pt x="201" y="283"/>
                      <a:pt x="201" y="283"/>
                    </a:cubicBezTo>
                    <a:cubicBezTo>
                      <a:pt x="201" y="283"/>
                      <a:pt x="201" y="283"/>
                      <a:pt x="201" y="283"/>
                    </a:cubicBezTo>
                    <a:cubicBezTo>
                      <a:pt x="206" y="292"/>
                      <a:pt x="206" y="292"/>
                      <a:pt x="206" y="292"/>
                    </a:cubicBezTo>
                    <a:cubicBezTo>
                      <a:pt x="205" y="296"/>
                      <a:pt x="205" y="296"/>
                      <a:pt x="205" y="296"/>
                    </a:cubicBezTo>
                    <a:cubicBezTo>
                      <a:pt x="205" y="296"/>
                      <a:pt x="205" y="296"/>
                      <a:pt x="205" y="296"/>
                    </a:cubicBezTo>
                    <a:cubicBezTo>
                      <a:pt x="211" y="297"/>
                      <a:pt x="211" y="297"/>
                      <a:pt x="211" y="297"/>
                    </a:cubicBezTo>
                    <a:cubicBezTo>
                      <a:pt x="211" y="297"/>
                      <a:pt x="211" y="297"/>
                      <a:pt x="211" y="297"/>
                    </a:cubicBezTo>
                    <a:cubicBezTo>
                      <a:pt x="211" y="296"/>
                      <a:pt x="211" y="295"/>
                      <a:pt x="211" y="295"/>
                    </a:cubicBezTo>
                    <a:cubicBezTo>
                      <a:pt x="213" y="294"/>
                      <a:pt x="213" y="294"/>
                      <a:pt x="213" y="294"/>
                    </a:cubicBezTo>
                    <a:cubicBezTo>
                      <a:pt x="227" y="303"/>
                      <a:pt x="227" y="303"/>
                      <a:pt x="227" y="303"/>
                    </a:cubicBezTo>
                    <a:cubicBezTo>
                      <a:pt x="228" y="305"/>
                      <a:pt x="229" y="306"/>
                      <a:pt x="229" y="308"/>
                    </a:cubicBezTo>
                    <a:cubicBezTo>
                      <a:pt x="229" y="314"/>
                      <a:pt x="229" y="314"/>
                      <a:pt x="229" y="314"/>
                    </a:cubicBezTo>
                    <a:cubicBezTo>
                      <a:pt x="234" y="315"/>
                      <a:pt x="234" y="315"/>
                      <a:pt x="234" y="315"/>
                    </a:cubicBezTo>
                    <a:cubicBezTo>
                      <a:pt x="237" y="310"/>
                      <a:pt x="237" y="310"/>
                      <a:pt x="237" y="310"/>
                    </a:cubicBezTo>
                    <a:cubicBezTo>
                      <a:pt x="235" y="307"/>
                      <a:pt x="235" y="305"/>
                      <a:pt x="235" y="303"/>
                    </a:cubicBezTo>
                    <a:cubicBezTo>
                      <a:pt x="235" y="302"/>
                      <a:pt x="236" y="301"/>
                      <a:pt x="237" y="300"/>
                    </a:cubicBezTo>
                    <a:cubicBezTo>
                      <a:pt x="239" y="299"/>
                      <a:pt x="239" y="299"/>
                      <a:pt x="239" y="299"/>
                    </a:cubicBezTo>
                    <a:cubicBezTo>
                      <a:pt x="239" y="298"/>
                      <a:pt x="239" y="297"/>
                      <a:pt x="240" y="297"/>
                    </a:cubicBezTo>
                    <a:cubicBezTo>
                      <a:pt x="243" y="297"/>
                      <a:pt x="243" y="297"/>
                      <a:pt x="243" y="297"/>
                    </a:cubicBezTo>
                    <a:cubicBezTo>
                      <a:pt x="245" y="299"/>
                      <a:pt x="247" y="303"/>
                      <a:pt x="248" y="309"/>
                    </a:cubicBezTo>
                    <a:cubicBezTo>
                      <a:pt x="248" y="310"/>
                      <a:pt x="248" y="310"/>
                      <a:pt x="248" y="310"/>
                    </a:cubicBezTo>
                    <a:cubicBezTo>
                      <a:pt x="249" y="311"/>
                      <a:pt x="249" y="311"/>
                      <a:pt x="249" y="311"/>
                    </a:cubicBezTo>
                    <a:cubicBezTo>
                      <a:pt x="249" y="312"/>
                      <a:pt x="251" y="313"/>
                      <a:pt x="255" y="315"/>
                    </a:cubicBezTo>
                    <a:cubicBezTo>
                      <a:pt x="255" y="315"/>
                      <a:pt x="255" y="315"/>
                      <a:pt x="255" y="315"/>
                    </a:cubicBezTo>
                    <a:cubicBezTo>
                      <a:pt x="256" y="315"/>
                      <a:pt x="256" y="315"/>
                      <a:pt x="256" y="315"/>
                    </a:cubicBezTo>
                    <a:cubicBezTo>
                      <a:pt x="269" y="328"/>
                      <a:pt x="269" y="328"/>
                      <a:pt x="269" y="328"/>
                    </a:cubicBezTo>
                    <a:cubicBezTo>
                      <a:pt x="269" y="328"/>
                      <a:pt x="269" y="328"/>
                      <a:pt x="269" y="328"/>
                    </a:cubicBezTo>
                    <a:cubicBezTo>
                      <a:pt x="275" y="326"/>
                      <a:pt x="275" y="326"/>
                      <a:pt x="275" y="326"/>
                    </a:cubicBezTo>
                    <a:cubicBezTo>
                      <a:pt x="274" y="324"/>
                      <a:pt x="274" y="324"/>
                      <a:pt x="274" y="324"/>
                    </a:cubicBezTo>
                    <a:cubicBezTo>
                      <a:pt x="272" y="322"/>
                      <a:pt x="272" y="320"/>
                      <a:pt x="272" y="319"/>
                    </a:cubicBezTo>
                    <a:cubicBezTo>
                      <a:pt x="272" y="316"/>
                      <a:pt x="274" y="313"/>
                      <a:pt x="278" y="311"/>
                    </a:cubicBezTo>
                    <a:cubicBezTo>
                      <a:pt x="285" y="305"/>
                      <a:pt x="285" y="305"/>
                      <a:pt x="285" y="305"/>
                    </a:cubicBezTo>
                    <a:cubicBezTo>
                      <a:pt x="293" y="310"/>
                      <a:pt x="293" y="310"/>
                      <a:pt x="293" y="310"/>
                    </a:cubicBezTo>
                    <a:cubicBezTo>
                      <a:pt x="294" y="310"/>
                      <a:pt x="294" y="310"/>
                      <a:pt x="294" y="310"/>
                    </a:cubicBezTo>
                    <a:cubicBezTo>
                      <a:pt x="296" y="301"/>
                      <a:pt x="296" y="301"/>
                      <a:pt x="296" y="301"/>
                    </a:cubicBezTo>
                    <a:cubicBezTo>
                      <a:pt x="296" y="300"/>
                      <a:pt x="296" y="300"/>
                      <a:pt x="296" y="300"/>
                    </a:cubicBezTo>
                    <a:cubicBezTo>
                      <a:pt x="297" y="299"/>
                      <a:pt x="297" y="299"/>
                      <a:pt x="297" y="299"/>
                    </a:cubicBezTo>
                    <a:cubicBezTo>
                      <a:pt x="304" y="300"/>
                      <a:pt x="304" y="300"/>
                      <a:pt x="304" y="300"/>
                    </a:cubicBezTo>
                    <a:cubicBezTo>
                      <a:pt x="305" y="301"/>
                      <a:pt x="306" y="303"/>
                      <a:pt x="306" y="305"/>
                    </a:cubicBezTo>
                    <a:cubicBezTo>
                      <a:pt x="306" y="306"/>
                      <a:pt x="305" y="308"/>
                      <a:pt x="303" y="310"/>
                    </a:cubicBezTo>
                    <a:cubicBezTo>
                      <a:pt x="305" y="311"/>
                      <a:pt x="305" y="311"/>
                      <a:pt x="305" y="311"/>
                    </a:cubicBezTo>
                    <a:cubicBezTo>
                      <a:pt x="309" y="313"/>
                      <a:pt x="312" y="314"/>
                      <a:pt x="314" y="315"/>
                    </a:cubicBezTo>
                    <a:cubicBezTo>
                      <a:pt x="315" y="315"/>
                      <a:pt x="315" y="315"/>
                      <a:pt x="315" y="315"/>
                    </a:cubicBezTo>
                    <a:cubicBezTo>
                      <a:pt x="315" y="315"/>
                      <a:pt x="315" y="315"/>
                      <a:pt x="315" y="315"/>
                    </a:cubicBezTo>
                    <a:cubicBezTo>
                      <a:pt x="320" y="317"/>
                      <a:pt x="320" y="317"/>
                      <a:pt x="320" y="317"/>
                    </a:cubicBezTo>
                    <a:cubicBezTo>
                      <a:pt x="324" y="317"/>
                      <a:pt x="324" y="317"/>
                      <a:pt x="324" y="317"/>
                    </a:cubicBezTo>
                    <a:cubicBezTo>
                      <a:pt x="318" y="288"/>
                      <a:pt x="318" y="288"/>
                      <a:pt x="318" y="288"/>
                    </a:cubicBezTo>
                    <a:cubicBezTo>
                      <a:pt x="314" y="285"/>
                      <a:pt x="310" y="281"/>
                      <a:pt x="307" y="275"/>
                    </a:cubicBezTo>
                    <a:cubicBezTo>
                      <a:pt x="304" y="270"/>
                      <a:pt x="305" y="263"/>
                      <a:pt x="312" y="255"/>
                    </a:cubicBezTo>
                    <a:cubicBezTo>
                      <a:pt x="315" y="251"/>
                      <a:pt x="320" y="247"/>
                      <a:pt x="325" y="243"/>
                    </a:cubicBezTo>
                    <a:cubicBezTo>
                      <a:pt x="325" y="243"/>
                      <a:pt x="325" y="243"/>
                      <a:pt x="325" y="243"/>
                    </a:cubicBezTo>
                    <a:cubicBezTo>
                      <a:pt x="325" y="243"/>
                      <a:pt x="325" y="243"/>
                      <a:pt x="325" y="243"/>
                    </a:cubicBezTo>
                    <a:cubicBezTo>
                      <a:pt x="331" y="243"/>
                      <a:pt x="331" y="243"/>
                      <a:pt x="331" y="243"/>
                    </a:cubicBezTo>
                    <a:cubicBezTo>
                      <a:pt x="331" y="243"/>
                      <a:pt x="331" y="243"/>
                      <a:pt x="331" y="243"/>
                    </a:cubicBezTo>
                    <a:cubicBezTo>
                      <a:pt x="336" y="245"/>
                      <a:pt x="336" y="245"/>
                      <a:pt x="336" y="245"/>
                    </a:cubicBezTo>
                    <a:cubicBezTo>
                      <a:pt x="346" y="245"/>
                      <a:pt x="346" y="245"/>
                      <a:pt x="346" y="245"/>
                    </a:cubicBezTo>
                    <a:cubicBezTo>
                      <a:pt x="350" y="243"/>
                      <a:pt x="353" y="237"/>
                      <a:pt x="357" y="228"/>
                    </a:cubicBezTo>
                    <a:cubicBezTo>
                      <a:pt x="360" y="222"/>
                      <a:pt x="360" y="211"/>
                      <a:pt x="358"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iş1ïḓè"/>
              <p:cNvSpPr/>
              <p:nvPr/>
            </p:nvSpPr>
            <p:spPr bwMode="auto">
              <a:xfrm>
                <a:off x="3788" y="1953"/>
                <a:ext cx="513" cy="322"/>
              </a:xfrm>
              <a:custGeom>
                <a:avLst/>
                <a:gdLst>
                  <a:gd name="T0" fmla="*/ 198 w 217"/>
                  <a:gd name="T1" fmla="*/ 4 h 136"/>
                  <a:gd name="T2" fmla="*/ 179 w 217"/>
                  <a:gd name="T3" fmla="*/ 6 h 136"/>
                  <a:gd name="T4" fmla="*/ 135 w 217"/>
                  <a:gd name="T5" fmla="*/ 21 h 136"/>
                  <a:gd name="T6" fmla="*/ 136 w 217"/>
                  <a:gd name="T7" fmla="*/ 30 h 136"/>
                  <a:gd name="T8" fmla="*/ 106 w 217"/>
                  <a:gd name="T9" fmla="*/ 26 h 136"/>
                  <a:gd name="T10" fmla="*/ 84 w 217"/>
                  <a:gd name="T11" fmla="*/ 0 h 136"/>
                  <a:gd name="T12" fmla="*/ 75 w 217"/>
                  <a:gd name="T13" fmla="*/ 10 h 136"/>
                  <a:gd name="T14" fmla="*/ 64 w 217"/>
                  <a:gd name="T15" fmla="*/ 4 h 136"/>
                  <a:gd name="T16" fmla="*/ 59 w 217"/>
                  <a:gd name="T17" fmla="*/ 10 h 136"/>
                  <a:gd name="T18" fmla="*/ 51 w 217"/>
                  <a:gd name="T19" fmla="*/ 12 h 136"/>
                  <a:gd name="T20" fmla="*/ 6 w 217"/>
                  <a:gd name="T21" fmla="*/ 64 h 136"/>
                  <a:gd name="T22" fmla="*/ 11 w 217"/>
                  <a:gd name="T23" fmla="*/ 76 h 136"/>
                  <a:gd name="T24" fmla="*/ 10 w 217"/>
                  <a:gd name="T25" fmla="*/ 76 h 136"/>
                  <a:gd name="T26" fmla="*/ 17 w 217"/>
                  <a:gd name="T27" fmla="*/ 103 h 136"/>
                  <a:gd name="T28" fmla="*/ 0 w 217"/>
                  <a:gd name="T29" fmla="*/ 114 h 136"/>
                  <a:gd name="T30" fmla="*/ 8 w 217"/>
                  <a:gd name="T31" fmla="*/ 122 h 136"/>
                  <a:gd name="T32" fmla="*/ 9 w 217"/>
                  <a:gd name="T33" fmla="*/ 124 h 136"/>
                  <a:gd name="T34" fmla="*/ 32 w 217"/>
                  <a:gd name="T35" fmla="*/ 136 h 136"/>
                  <a:gd name="T36" fmla="*/ 42 w 217"/>
                  <a:gd name="T37" fmla="*/ 126 h 136"/>
                  <a:gd name="T38" fmla="*/ 57 w 217"/>
                  <a:gd name="T39" fmla="*/ 119 h 136"/>
                  <a:gd name="T40" fmla="*/ 59 w 217"/>
                  <a:gd name="T41" fmla="*/ 121 h 136"/>
                  <a:gd name="T42" fmla="*/ 59 w 217"/>
                  <a:gd name="T43" fmla="*/ 122 h 136"/>
                  <a:gd name="T44" fmla="*/ 74 w 217"/>
                  <a:gd name="T45" fmla="*/ 132 h 136"/>
                  <a:gd name="T46" fmla="*/ 92 w 217"/>
                  <a:gd name="T47" fmla="*/ 126 h 136"/>
                  <a:gd name="T48" fmla="*/ 106 w 217"/>
                  <a:gd name="T49" fmla="*/ 125 h 136"/>
                  <a:gd name="T50" fmla="*/ 108 w 217"/>
                  <a:gd name="T51" fmla="*/ 124 h 136"/>
                  <a:gd name="T52" fmla="*/ 119 w 217"/>
                  <a:gd name="T53" fmla="*/ 110 h 136"/>
                  <a:gd name="T54" fmla="*/ 125 w 217"/>
                  <a:gd name="T55" fmla="*/ 106 h 136"/>
                  <a:gd name="T56" fmla="*/ 126 w 217"/>
                  <a:gd name="T57" fmla="*/ 107 h 136"/>
                  <a:gd name="T58" fmla="*/ 129 w 217"/>
                  <a:gd name="T59" fmla="*/ 108 h 136"/>
                  <a:gd name="T60" fmla="*/ 134 w 217"/>
                  <a:gd name="T61" fmla="*/ 88 h 136"/>
                  <a:gd name="T62" fmla="*/ 140 w 217"/>
                  <a:gd name="T63" fmla="*/ 86 h 136"/>
                  <a:gd name="T64" fmla="*/ 148 w 217"/>
                  <a:gd name="T65" fmla="*/ 69 h 136"/>
                  <a:gd name="T66" fmla="*/ 151 w 217"/>
                  <a:gd name="T67" fmla="*/ 60 h 136"/>
                  <a:gd name="T68" fmla="*/ 161 w 217"/>
                  <a:gd name="T69" fmla="*/ 56 h 136"/>
                  <a:gd name="T70" fmla="*/ 161 w 217"/>
                  <a:gd name="T71" fmla="*/ 54 h 136"/>
                  <a:gd name="T72" fmla="*/ 169 w 217"/>
                  <a:gd name="T73" fmla="*/ 48 h 136"/>
                  <a:gd name="T74" fmla="*/ 164 w 217"/>
                  <a:gd name="T75" fmla="*/ 47 h 136"/>
                  <a:gd name="T76" fmla="*/ 164 w 217"/>
                  <a:gd name="T77" fmla="*/ 44 h 136"/>
                  <a:gd name="T78" fmla="*/ 166 w 217"/>
                  <a:gd name="T79" fmla="*/ 43 h 136"/>
                  <a:gd name="T80" fmla="*/ 176 w 217"/>
                  <a:gd name="T81" fmla="*/ 38 h 136"/>
                  <a:gd name="T82" fmla="*/ 202 w 217"/>
                  <a:gd name="T83" fmla="*/ 20 h 136"/>
                  <a:gd name="T84" fmla="*/ 214 w 217"/>
                  <a:gd name="T85" fmla="*/ 24 h 136"/>
                  <a:gd name="T86" fmla="*/ 212 w 217"/>
                  <a:gd name="T87" fmla="*/ 14 h 136"/>
                  <a:gd name="T88" fmla="*/ 212 w 217"/>
                  <a:gd name="T89" fmla="*/ 14 h 136"/>
                  <a:gd name="T90" fmla="*/ 216 w 217"/>
                  <a:gd name="T91" fmla="*/ 6 h 136"/>
                  <a:gd name="T92" fmla="*/ 213 w 217"/>
                  <a:gd name="T93" fmla="*/ 7 h 136"/>
                  <a:gd name="T94" fmla="*/ 204 w 217"/>
                  <a:gd name="T95" fmla="*/ 8 h 136"/>
                  <a:gd name="T96" fmla="*/ 202 w 217"/>
                  <a:gd name="T97" fmla="*/ 8 h 136"/>
                  <a:gd name="T98" fmla="*/ 202 w 217"/>
                  <a:gd name="T99" fmla="*/ 6 h 136"/>
                  <a:gd name="T100" fmla="*/ 198 w 217"/>
                  <a:gd name="T101" fmla="*/ 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7" h="136">
                    <a:moveTo>
                      <a:pt x="198" y="4"/>
                    </a:moveTo>
                    <a:cubicBezTo>
                      <a:pt x="198" y="4"/>
                      <a:pt x="198" y="4"/>
                      <a:pt x="198" y="4"/>
                    </a:cubicBezTo>
                    <a:cubicBezTo>
                      <a:pt x="198" y="6"/>
                      <a:pt x="196" y="7"/>
                      <a:pt x="194" y="7"/>
                    </a:cubicBezTo>
                    <a:cubicBezTo>
                      <a:pt x="179" y="6"/>
                      <a:pt x="179" y="6"/>
                      <a:pt x="179" y="6"/>
                    </a:cubicBezTo>
                    <a:cubicBezTo>
                      <a:pt x="168" y="4"/>
                      <a:pt x="161" y="2"/>
                      <a:pt x="157" y="0"/>
                    </a:cubicBezTo>
                    <a:cubicBezTo>
                      <a:pt x="135" y="21"/>
                      <a:pt x="135" y="21"/>
                      <a:pt x="135" y="21"/>
                    </a:cubicBezTo>
                    <a:cubicBezTo>
                      <a:pt x="136" y="30"/>
                      <a:pt x="136" y="30"/>
                      <a:pt x="136" y="30"/>
                    </a:cubicBezTo>
                    <a:cubicBezTo>
                      <a:pt x="136" y="30"/>
                      <a:pt x="136" y="30"/>
                      <a:pt x="136" y="30"/>
                    </a:cubicBezTo>
                    <a:cubicBezTo>
                      <a:pt x="134" y="31"/>
                      <a:pt x="134" y="31"/>
                      <a:pt x="134" y="31"/>
                    </a:cubicBezTo>
                    <a:cubicBezTo>
                      <a:pt x="117" y="33"/>
                      <a:pt x="108" y="32"/>
                      <a:pt x="106" y="26"/>
                    </a:cubicBezTo>
                    <a:cubicBezTo>
                      <a:pt x="104" y="1"/>
                      <a:pt x="104" y="1"/>
                      <a:pt x="104" y="1"/>
                    </a:cubicBezTo>
                    <a:cubicBezTo>
                      <a:pt x="84" y="0"/>
                      <a:pt x="84" y="0"/>
                      <a:pt x="84" y="0"/>
                    </a:cubicBezTo>
                    <a:cubicBezTo>
                      <a:pt x="76" y="18"/>
                      <a:pt x="76" y="18"/>
                      <a:pt x="76" y="18"/>
                    </a:cubicBezTo>
                    <a:cubicBezTo>
                      <a:pt x="75" y="10"/>
                      <a:pt x="75" y="10"/>
                      <a:pt x="75" y="10"/>
                    </a:cubicBezTo>
                    <a:cubicBezTo>
                      <a:pt x="75" y="4"/>
                      <a:pt x="74" y="0"/>
                      <a:pt x="72" y="0"/>
                    </a:cubicBezTo>
                    <a:cubicBezTo>
                      <a:pt x="64" y="4"/>
                      <a:pt x="64" y="4"/>
                      <a:pt x="64" y="4"/>
                    </a:cubicBezTo>
                    <a:cubicBezTo>
                      <a:pt x="60" y="9"/>
                      <a:pt x="60" y="9"/>
                      <a:pt x="60" y="9"/>
                    </a:cubicBezTo>
                    <a:cubicBezTo>
                      <a:pt x="59" y="10"/>
                      <a:pt x="59" y="10"/>
                      <a:pt x="59" y="10"/>
                    </a:cubicBezTo>
                    <a:cubicBezTo>
                      <a:pt x="59" y="10"/>
                      <a:pt x="59" y="10"/>
                      <a:pt x="59" y="10"/>
                    </a:cubicBezTo>
                    <a:cubicBezTo>
                      <a:pt x="51" y="12"/>
                      <a:pt x="51" y="12"/>
                      <a:pt x="51" y="12"/>
                    </a:cubicBezTo>
                    <a:cubicBezTo>
                      <a:pt x="42" y="20"/>
                      <a:pt x="34" y="27"/>
                      <a:pt x="28" y="35"/>
                    </a:cubicBezTo>
                    <a:cubicBezTo>
                      <a:pt x="6" y="64"/>
                      <a:pt x="6" y="64"/>
                      <a:pt x="6" y="64"/>
                    </a:cubicBezTo>
                    <a:cubicBezTo>
                      <a:pt x="11" y="74"/>
                      <a:pt x="11" y="74"/>
                      <a:pt x="11" y="74"/>
                    </a:cubicBezTo>
                    <a:cubicBezTo>
                      <a:pt x="11" y="76"/>
                      <a:pt x="11" y="76"/>
                      <a:pt x="11" y="76"/>
                    </a:cubicBezTo>
                    <a:cubicBezTo>
                      <a:pt x="11" y="76"/>
                      <a:pt x="11" y="76"/>
                      <a:pt x="11" y="76"/>
                    </a:cubicBezTo>
                    <a:cubicBezTo>
                      <a:pt x="10" y="76"/>
                      <a:pt x="10" y="76"/>
                      <a:pt x="10" y="76"/>
                    </a:cubicBezTo>
                    <a:cubicBezTo>
                      <a:pt x="9" y="78"/>
                      <a:pt x="10" y="82"/>
                      <a:pt x="12" y="86"/>
                    </a:cubicBezTo>
                    <a:cubicBezTo>
                      <a:pt x="15" y="91"/>
                      <a:pt x="17" y="97"/>
                      <a:pt x="17" y="103"/>
                    </a:cubicBezTo>
                    <a:cubicBezTo>
                      <a:pt x="17" y="104"/>
                      <a:pt x="17" y="104"/>
                      <a:pt x="17" y="104"/>
                    </a:cubicBezTo>
                    <a:cubicBezTo>
                      <a:pt x="0" y="114"/>
                      <a:pt x="0" y="114"/>
                      <a:pt x="0" y="114"/>
                    </a:cubicBezTo>
                    <a:cubicBezTo>
                      <a:pt x="0" y="118"/>
                      <a:pt x="0" y="118"/>
                      <a:pt x="0" y="118"/>
                    </a:cubicBezTo>
                    <a:cubicBezTo>
                      <a:pt x="8" y="122"/>
                      <a:pt x="8" y="122"/>
                      <a:pt x="8" y="122"/>
                    </a:cubicBezTo>
                    <a:cubicBezTo>
                      <a:pt x="8" y="122"/>
                      <a:pt x="9" y="123"/>
                      <a:pt x="9" y="124"/>
                    </a:cubicBezTo>
                    <a:cubicBezTo>
                      <a:pt x="9" y="124"/>
                      <a:pt x="9" y="124"/>
                      <a:pt x="9" y="124"/>
                    </a:cubicBezTo>
                    <a:cubicBezTo>
                      <a:pt x="8" y="126"/>
                      <a:pt x="12" y="129"/>
                      <a:pt x="18" y="132"/>
                    </a:cubicBezTo>
                    <a:cubicBezTo>
                      <a:pt x="32" y="136"/>
                      <a:pt x="32" y="136"/>
                      <a:pt x="32" y="136"/>
                    </a:cubicBezTo>
                    <a:cubicBezTo>
                      <a:pt x="37" y="133"/>
                      <a:pt x="37" y="133"/>
                      <a:pt x="37" y="133"/>
                    </a:cubicBezTo>
                    <a:cubicBezTo>
                      <a:pt x="42" y="126"/>
                      <a:pt x="42" y="126"/>
                      <a:pt x="42" y="126"/>
                    </a:cubicBezTo>
                    <a:cubicBezTo>
                      <a:pt x="46" y="115"/>
                      <a:pt x="46" y="115"/>
                      <a:pt x="46" y="115"/>
                    </a:cubicBezTo>
                    <a:cubicBezTo>
                      <a:pt x="57" y="119"/>
                      <a:pt x="57" y="119"/>
                      <a:pt x="57" y="119"/>
                    </a:cubicBezTo>
                    <a:cubicBezTo>
                      <a:pt x="59" y="120"/>
                      <a:pt x="59" y="120"/>
                      <a:pt x="59" y="120"/>
                    </a:cubicBezTo>
                    <a:cubicBezTo>
                      <a:pt x="59" y="121"/>
                      <a:pt x="59" y="121"/>
                      <a:pt x="59" y="121"/>
                    </a:cubicBezTo>
                    <a:cubicBezTo>
                      <a:pt x="59" y="121"/>
                      <a:pt x="59" y="121"/>
                      <a:pt x="59" y="121"/>
                    </a:cubicBezTo>
                    <a:cubicBezTo>
                      <a:pt x="59" y="122"/>
                      <a:pt x="59" y="122"/>
                      <a:pt x="59" y="122"/>
                    </a:cubicBezTo>
                    <a:cubicBezTo>
                      <a:pt x="57" y="126"/>
                      <a:pt x="58" y="130"/>
                      <a:pt x="62" y="132"/>
                    </a:cubicBezTo>
                    <a:cubicBezTo>
                      <a:pt x="74" y="132"/>
                      <a:pt x="74" y="132"/>
                      <a:pt x="74" y="132"/>
                    </a:cubicBezTo>
                    <a:cubicBezTo>
                      <a:pt x="79" y="131"/>
                      <a:pt x="82" y="130"/>
                      <a:pt x="85" y="128"/>
                    </a:cubicBezTo>
                    <a:cubicBezTo>
                      <a:pt x="86" y="126"/>
                      <a:pt x="89" y="125"/>
                      <a:pt x="92" y="126"/>
                    </a:cubicBezTo>
                    <a:cubicBezTo>
                      <a:pt x="97" y="126"/>
                      <a:pt x="101" y="128"/>
                      <a:pt x="104" y="132"/>
                    </a:cubicBezTo>
                    <a:cubicBezTo>
                      <a:pt x="106" y="125"/>
                      <a:pt x="106" y="125"/>
                      <a:pt x="106" y="125"/>
                    </a:cubicBezTo>
                    <a:cubicBezTo>
                      <a:pt x="107" y="124"/>
                      <a:pt x="107" y="124"/>
                      <a:pt x="107" y="124"/>
                    </a:cubicBezTo>
                    <a:cubicBezTo>
                      <a:pt x="108" y="124"/>
                      <a:pt x="108" y="124"/>
                      <a:pt x="108" y="124"/>
                    </a:cubicBezTo>
                    <a:cubicBezTo>
                      <a:pt x="110" y="122"/>
                      <a:pt x="111" y="120"/>
                      <a:pt x="112" y="118"/>
                    </a:cubicBezTo>
                    <a:cubicBezTo>
                      <a:pt x="114" y="115"/>
                      <a:pt x="116" y="112"/>
                      <a:pt x="119" y="110"/>
                    </a:cubicBezTo>
                    <a:cubicBezTo>
                      <a:pt x="124" y="107"/>
                      <a:pt x="124" y="107"/>
                      <a:pt x="124" y="107"/>
                    </a:cubicBezTo>
                    <a:cubicBezTo>
                      <a:pt x="125" y="106"/>
                      <a:pt x="125" y="106"/>
                      <a:pt x="125" y="106"/>
                    </a:cubicBezTo>
                    <a:cubicBezTo>
                      <a:pt x="125" y="107"/>
                      <a:pt x="125" y="107"/>
                      <a:pt x="125" y="107"/>
                    </a:cubicBezTo>
                    <a:cubicBezTo>
                      <a:pt x="126" y="107"/>
                      <a:pt x="126" y="107"/>
                      <a:pt x="126" y="107"/>
                    </a:cubicBezTo>
                    <a:cubicBezTo>
                      <a:pt x="129" y="108"/>
                      <a:pt x="129" y="108"/>
                      <a:pt x="129" y="108"/>
                    </a:cubicBezTo>
                    <a:cubicBezTo>
                      <a:pt x="129" y="108"/>
                      <a:pt x="129" y="108"/>
                      <a:pt x="129" y="108"/>
                    </a:cubicBezTo>
                    <a:cubicBezTo>
                      <a:pt x="130" y="108"/>
                      <a:pt x="130" y="108"/>
                      <a:pt x="130" y="108"/>
                    </a:cubicBezTo>
                    <a:cubicBezTo>
                      <a:pt x="134" y="88"/>
                      <a:pt x="134" y="88"/>
                      <a:pt x="134" y="88"/>
                    </a:cubicBezTo>
                    <a:cubicBezTo>
                      <a:pt x="134" y="88"/>
                      <a:pt x="134" y="88"/>
                      <a:pt x="134" y="88"/>
                    </a:cubicBezTo>
                    <a:cubicBezTo>
                      <a:pt x="140" y="86"/>
                      <a:pt x="140" y="86"/>
                      <a:pt x="140" y="86"/>
                    </a:cubicBezTo>
                    <a:cubicBezTo>
                      <a:pt x="147" y="82"/>
                      <a:pt x="150" y="78"/>
                      <a:pt x="150" y="75"/>
                    </a:cubicBezTo>
                    <a:cubicBezTo>
                      <a:pt x="148" y="69"/>
                      <a:pt x="148" y="69"/>
                      <a:pt x="148" y="69"/>
                    </a:cubicBezTo>
                    <a:cubicBezTo>
                      <a:pt x="147" y="65"/>
                      <a:pt x="147" y="62"/>
                      <a:pt x="148" y="61"/>
                    </a:cubicBezTo>
                    <a:cubicBezTo>
                      <a:pt x="149" y="60"/>
                      <a:pt x="150" y="60"/>
                      <a:pt x="151" y="60"/>
                    </a:cubicBezTo>
                    <a:cubicBezTo>
                      <a:pt x="154" y="60"/>
                      <a:pt x="157" y="60"/>
                      <a:pt x="160" y="62"/>
                    </a:cubicBezTo>
                    <a:cubicBezTo>
                      <a:pt x="161" y="56"/>
                      <a:pt x="161" y="56"/>
                      <a:pt x="161" y="56"/>
                    </a:cubicBezTo>
                    <a:cubicBezTo>
                      <a:pt x="161" y="55"/>
                      <a:pt x="161" y="55"/>
                      <a:pt x="161" y="55"/>
                    </a:cubicBezTo>
                    <a:cubicBezTo>
                      <a:pt x="161" y="54"/>
                      <a:pt x="161" y="54"/>
                      <a:pt x="161" y="54"/>
                    </a:cubicBezTo>
                    <a:cubicBezTo>
                      <a:pt x="168" y="51"/>
                      <a:pt x="168" y="51"/>
                      <a:pt x="168" y="51"/>
                    </a:cubicBezTo>
                    <a:cubicBezTo>
                      <a:pt x="169" y="48"/>
                      <a:pt x="169" y="48"/>
                      <a:pt x="169" y="48"/>
                    </a:cubicBezTo>
                    <a:cubicBezTo>
                      <a:pt x="165" y="48"/>
                      <a:pt x="165" y="48"/>
                      <a:pt x="165" y="48"/>
                    </a:cubicBezTo>
                    <a:cubicBezTo>
                      <a:pt x="164" y="47"/>
                      <a:pt x="164" y="47"/>
                      <a:pt x="164" y="47"/>
                    </a:cubicBezTo>
                    <a:cubicBezTo>
                      <a:pt x="164" y="45"/>
                      <a:pt x="164" y="45"/>
                      <a:pt x="164" y="45"/>
                    </a:cubicBezTo>
                    <a:cubicBezTo>
                      <a:pt x="164" y="44"/>
                      <a:pt x="164" y="44"/>
                      <a:pt x="164" y="44"/>
                    </a:cubicBezTo>
                    <a:cubicBezTo>
                      <a:pt x="165" y="43"/>
                      <a:pt x="165" y="43"/>
                      <a:pt x="165" y="43"/>
                    </a:cubicBezTo>
                    <a:cubicBezTo>
                      <a:pt x="166" y="43"/>
                      <a:pt x="166" y="43"/>
                      <a:pt x="166" y="43"/>
                    </a:cubicBezTo>
                    <a:cubicBezTo>
                      <a:pt x="167" y="43"/>
                      <a:pt x="167" y="43"/>
                      <a:pt x="167" y="43"/>
                    </a:cubicBezTo>
                    <a:cubicBezTo>
                      <a:pt x="170" y="43"/>
                      <a:pt x="173" y="42"/>
                      <a:pt x="176" y="38"/>
                    </a:cubicBezTo>
                    <a:cubicBezTo>
                      <a:pt x="202" y="20"/>
                      <a:pt x="202" y="20"/>
                      <a:pt x="202" y="20"/>
                    </a:cubicBezTo>
                    <a:cubicBezTo>
                      <a:pt x="202" y="20"/>
                      <a:pt x="202" y="20"/>
                      <a:pt x="202" y="20"/>
                    </a:cubicBezTo>
                    <a:cubicBezTo>
                      <a:pt x="210" y="24"/>
                      <a:pt x="210" y="24"/>
                      <a:pt x="210" y="24"/>
                    </a:cubicBezTo>
                    <a:cubicBezTo>
                      <a:pt x="214" y="24"/>
                      <a:pt x="214" y="24"/>
                      <a:pt x="214" y="24"/>
                    </a:cubicBezTo>
                    <a:cubicBezTo>
                      <a:pt x="212" y="15"/>
                      <a:pt x="212" y="15"/>
                      <a:pt x="212" y="15"/>
                    </a:cubicBezTo>
                    <a:cubicBezTo>
                      <a:pt x="212" y="14"/>
                      <a:pt x="212" y="14"/>
                      <a:pt x="212" y="14"/>
                    </a:cubicBezTo>
                    <a:cubicBezTo>
                      <a:pt x="212" y="14"/>
                      <a:pt x="212" y="14"/>
                      <a:pt x="212" y="14"/>
                    </a:cubicBezTo>
                    <a:cubicBezTo>
                      <a:pt x="212" y="14"/>
                      <a:pt x="212" y="14"/>
                      <a:pt x="212" y="14"/>
                    </a:cubicBezTo>
                    <a:cubicBezTo>
                      <a:pt x="217" y="6"/>
                      <a:pt x="217" y="6"/>
                      <a:pt x="217" y="6"/>
                    </a:cubicBezTo>
                    <a:cubicBezTo>
                      <a:pt x="216" y="6"/>
                      <a:pt x="216" y="6"/>
                      <a:pt x="216" y="6"/>
                    </a:cubicBezTo>
                    <a:cubicBezTo>
                      <a:pt x="213" y="6"/>
                      <a:pt x="213" y="6"/>
                      <a:pt x="213" y="6"/>
                    </a:cubicBezTo>
                    <a:cubicBezTo>
                      <a:pt x="213" y="7"/>
                      <a:pt x="213" y="7"/>
                      <a:pt x="213" y="7"/>
                    </a:cubicBezTo>
                    <a:cubicBezTo>
                      <a:pt x="212" y="7"/>
                      <a:pt x="212" y="7"/>
                      <a:pt x="212" y="7"/>
                    </a:cubicBezTo>
                    <a:cubicBezTo>
                      <a:pt x="204" y="8"/>
                      <a:pt x="204" y="8"/>
                      <a:pt x="204" y="8"/>
                    </a:cubicBezTo>
                    <a:cubicBezTo>
                      <a:pt x="202" y="8"/>
                      <a:pt x="202" y="8"/>
                      <a:pt x="202" y="8"/>
                    </a:cubicBezTo>
                    <a:cubicBezTo>
                      <a:pt x="202" y="8"/>
                      <a:pt x="202" y="8"/>
                      <a:pt x="202" y="8"/>
                    </a:cubicBezTo>
                    <a:cubicBezTo>
                      <a:pt x="202" y="8"/>
                      <a:pt x="202" y="8"/>
                      <a:pt x="202" y="8"/>
                    </a:cubicBezTo>
                    <a:cubicBezTo>
                      <a:pt x="202" y="6"/>
                      <a:pt x="202" y="6"/>
                      <a:pt x="202" y="6"/>
                    </a:cubicBezTo>
                    <a:cubicBezTo>
                      <a:pt x="200" y="4"/>
                      <a:pt x="200" y="4"/>
                      <a:pt x="200" y="4"/>
                    </a:cubicBezTo>
                    <a:lnTo>
                      <a:pt x="198"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iSḷïḍé"/>
              <p:cNvSpPr/>
              <p:nvPr/>
            </p:nvSpPr>
            <p:spPr bwMode="auto">
              <a:xfrm>
                <a:off x="4268" y="2486"/>
                <a:ext cx="81" cy="73"/>
              </a:xfrm>
              <a:custGeom>
                <a:avLst/>
                <a:gdLst>
                  <a:gd name="T0" fmla="*/ 31 w 34"/>
                  <a:gd name="T1" fmla="*/ 17 h 31"/>
                  <a:gd name="T2" fmla="*/ 34 w 34"/>
                  <a:gd name="T3" fmla="*/ 13 h 31"/>
                  <a:gd name="T4" fmla="*/ 34 w 34"/>
                  <a:gd name="T5" fmla="*/ 13 h 31"/>
                  <a:gd name="T6" fmla="*/ 34 w 34"/>
                  <a:gd name="T7" fmla="*/ 13 h 31"/>
                  <a:gd name="T8" fmla="*/ 34 w 34"/>
                  <a:gd name="T9" fmla="*/ 13 h 31"/>
                  <a:gd name="T10" fmla="*/ 24 w 34"/>
                  <a:gd name="T11" fmla="*/ 5 h 31"/>
                  <a:gd name="T12" fmla="*/ 11 w 34"/>
                  <a:gd name="T13" fmla="*/ 1 h 31"/>
                  <a:gd name="T14" fmla="*/ 7 w 34"/>
                  <a:gd name="T15" fmla="*/ 2 h 31"/>
                  <a:gd name="T16" fmla="*/ 7 w 34"/>
                  <a:gd name="T17" fmla="*/ 11 h 31"/>
                  <a:gd name="T18" fmla="*/ 2 w 34"/>
                  <a:gd name="T19" fmla="*/ 19 h 31"/>
                  <a:gd name="T20" fmla="*/ 0 w 34"/>
                  <a:gd name="T21" fmla="*/ 21 h 31"/>
                  <a:gd name="T22" fmla="*/ 4 w 34"/>
                  <a:gd name="T23" fmla="*/ 25 h 31"/>
                  <a:gd name="T24" fmla="*/ 5 w 34"/>
                  <a:gd name="T25" fmla="*/ 25 h 31"/>
                  <a:gd name="T26" fmla="*/ 6 w 34"/>
                  <a:gd name="T27" fmla="*/ 29 h 31"/>
                  <a:gd name="T28" fmla="*/ 11 w 34"/>
                  <a:gd name="T29" fmla="*/ 31 h 31"/>
                  <a:gd name="T30" fmla="*/ 17 w 34"/>
                  <a:gd name="T31" fmla="*/ 28 h 31"/>
                  <a:gd name="T32" fmla="*/ 26 w 34"/>
                  <a:gd name="T33" fmla="*/ 30 h 31"/>
                  <a:gd name="T34" fmla="*/ 26 w 34"/>
                  <a:gd name="T35" fmla="*/ 27 h 31"/>
                  <a:gd name="T36" fmla="*/ 31 w 34"/>
                  <a:gd name="T37"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31">
                    <a:moveTo>
                      <a:pt x="31" y="17"/>
                    </a:moveTo>
                    <a:cubicBezTo>
                      <a:pt x="34" y="13"/>
                      <a:pt x="34" y="13"/>
                      <a:pt x="34" y="13"/>
                    </a:cubicBezTo>
                    <a:cubicBezTo>
                      <a:pt x="34" y="13"/>
                      <a:pt x="34" y="13"/>
                      <a:pt x="34" y="13"/>
                    </a:cubicBezTo>
                    <a:cubicBezTo>
                      <a:pt x="34" y="13"/>
                      <a:pt x="34" y="13"/>
                      <a:pt x="34" y="13"/>
                    </a:cubicBezTo>
                    <a:cubicBezTo>
                      <a:pt x="34" y="13"/>
                      <a:pt x="34" y="13"/>
                      <a:pt x="34" y="13"/>
                    </a:cubicBezTo>
                    <a:cubicBezTo>
                      <a:pt x="24" y="5"/>
                      <a:pt x="24" y="5"/>
                      <a:pt x="24" y="5"/>
                    </a:cubicBezTo>
                    <a:cubicBezTo>
                      <a:pt x="19" y="1"/>
                      <a:pt x="14" y="0"/>
                      <a:pt x="11" y="1"/>
                    </a:cubicBezTo>
                    <a:cubicBezTo>
                      <a:pt x="7" y="2"/>
                      <a:pt x="7" y="2"/>
                      <a:pt x="7" y="2"/>
                    </a:cubicBezTo>
                    <a:cubicBezTo>
                      <a:pt x="7" y="11"/>
                      <a:pt x="7" y="11"/>
                      <a:pt x="7" y="11"/>
                    </a:cubicBezTo>
                    <a:cubicBezTo>
                      <a:pt x="6" y="13"/>
                      <a:pt x="5" y="17"/>
                      <a:pt x="2" y="19"/>
                    </a:cubicBezTo>
                    <a:cubicBezTo>
                      <a:pt x="0" y="21"/>
                      <a:pt x="0" y="21"/>
                      <a:pt x="0" y="21"/>
                    </a:cubicBezTo>
                    <a:cubicBezTo>
                      <a:pt x="4" y="25"/>
                      <a:pt x="4" y="25"/>
                      <a:pt x="4" y="25"/>
                    </a:cubicBezTo>
                    <a:cubicBezTo>
                      <a:pt x="5" y="25"/>
                      <a:pt x="5" y="25"/>
                      <a:pt x="5" y="25"/>
                    </a:cubicBezTo>
                    <a:cubicBezTo>
                      <a:pt x="6" y="29"/>
                      <a:pt x="6" y="29"/>
                      <a:pt x="6" y="29"/>
                    </a:cubicBezTo>
                    <a:cubicBezTo>
                      <a:pt x="11" y="31"/>
                      <a:pt x="11" y="31"/>
                      <a:pt x="11" y="31"/>
                    </a:cubicBezTo>
                    <a:cubicBezTo>
                      <a:pt x="13" y="29"/>
                      <a:pt x="15" y="28"/>
                      <a:pt x="17" y="28"/>
                    </a:cubicBezTo>
                    <a:cubicBezTo>
                      <a:pt x="26" y="30"/>
                      <a:pt x="26" y="30"/>
                      <a:pt x="26" y="30"/>
                    </a:cubicBezTo>
                    <a:cubicBezTo>
                      <a:pt x="26" y="27"/>
                      <a:pt x="26" y="27"/>
                      <a:pt x="26" y="27"/>
                    </a:cubicBezTo>
                    <a:cubicBezTo>
                      <a:pt x="27" y="21"/>
                      <a:pt x="29" y="18"/>
                      <a:pt x="31"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9" name="išḷîḑe"/>
              <p:cNvSpPr/>
              <p:nvPr/>
            </p:nvSpPr>
            <p:spPr bwMode="auto">
              <a:xfrm>
                <a:off x="3892" y="2216"/>
                <a:ext cx="447" cy="345"/>
              </a:xfrm>
              <a:custGeom>
                <a:avLst/>
                <a:gdLst>
                  <a:gd name="T0" fmla="*/ 120 w 189"/>
                  <a:gd name="T1" fmla="*/ 23 h 146"/>
                  <a:gd name="T2" fmla="*/ 85 w 189"/>
                  <a:gd name="T3" fmla="*/ 9 h 146"/>
                  <a:gd name="T4" fmla="*/ 85 w 189"/>
                  <a:gd name="T5" fmla="*/ 1 h 146"/>
                  <a:gd name="T6" fmla="*/ 82 w 189"/>
                  <a:gd name="T7" fmla="*/ 0 h 146"/>
                  <a:gd name="T8" fmla="*/ 66 w 189"/>
                  <a:gd name="T9" fmla="*/ 16 h 146"/>
                  <a:gd name="T10" fmla="*/ 58 w 189"/>
                  <a:gd name="T11" fmla="*/ 24 h 146"/>
                  <a:gd name="T12" fmla="*/ 48 w 189"/>
                  <a:gd name="T13" fmla="*/ 19 h 146"/>
                  <a:gd name="T14" fmla="*/ 31 w 189"/>
                  <a:gd name="T15" fmla="*/ 25 h 146"/>
                  <a:gd name="T16" fmla="*/ 10 w 189"/>
                  <a:gd name="T17" fmla="*/ 11 h 146"/>
                  <a:gd name="T18" fmla="*/ 2 w 189"/>
                  <a:gd name="T19" fmla="*/ 17 h 146"/>
                  <a:gd name="T20" fmla="*/ 2 w 189"/>
                  <a:gd name="T21" fmla="*/ 18 h 146"/>
                  <a:gd name="T22" fmla="*/ 0 w 189"/>
                  <a:gd name="T23" fmla="*/ 20 h 146"/>
                  <a:gd name="T24" fmla="*/ 4 w 189"/>
                  <a:gd name="T25" fmla="*/ 21 h 146"/>
                  <a:gd name="T26" fmla="*/ 5 w 189"/>
                  <a:gd name="T27" fmla="*/ 21 h 146"/>
                  <a:gd name="T28" fmla="*/ 34 w 189"/>
                  <a:gd name="T29" fmla="*/ 43 h 146"/>
                  <a:gd name="T30" fmla="*/ 62 w 189"/>
                  <a:gd name="T31" fmla="*/ 75 h 146"/>
                  <a:gd name="T32" fmla="*/ 90 w 189"/>
                  <a:gd name="T33" fmla="*/ 72 h 146"/>
                  <a:gd name="T34" fmla="*/ 91 w 189"/>
                  <a:gd name="T35" fmla="*/ 71 h 146"/>
                  <a:gd name="T36" fmla="*/ 99 w 189"/>
                  <a:gd name="T37" fmla="*/ 73 h 146"/>
                  <a:gd name="T38" fmla="*/ 100 w 189"/>
                  <a:gd name="T39" fmla="*/ 75 h 146"/>
                  <a:gd name="T40" fmla="*/ 93 w 189"/>
                  <a:gd name="T41" fmla="*/ 93 h 146"/>
                  <a:gd name="T42" fmla="*/ 84 w 189"/>
                  <a:gd name="T43" fmla="*/ 93 h 146"/>
                  <a:gd name="T44" fmla="*/ 74 w 189"/>
                  <a:gd name="T45" fmla="*/ 117 h 146"/>
                  <a:gd name="T46" fmla="*/ 89 w 189"/>
                  <a:gd name="T47" fmla="*/ 127 h 146"/>
                  <a:gd name="T48" fmla="*/ 93 w 189"/>
                  <a:gd name="T49" fmla="*/ 133 h 146"/>
                  <a:gd name="T50" fmla="*/ 100 w 189"/>
                  <a:gd name="T51" fmla="*/ 133 h 146"/>
                  <a:gd name="T52" fmla="*/ 115 w 189"/>
                  <a:gd name="T53" fmla="*/ 139 h 146"/>
                  <a:gd name="T54" fmla="*/ 118 w 189"/>
                  <a:gd name="T55" fmla="*/ 143 h 146"/>
                  <a:gd name="T56" fmla="*/ 132 w 189"/>
                  <a:gd name="T57" fmla="*/ 144 h 146"/>
                  <a:gd name="T58" fmla="*/ 152 w 189"/>
                  <a:gd name="T59" fmla="*/ 143 h 146"/>
                  <a:gd name="T60" fmla="*/ 159 w 189"/>
                  <a:gd name="T61" fmla="*/ 139 h 146"/>
                  <a:gd name="T62" fmla="*/ 158 w 189"/>
                  <a:gd name="T63" fmla="*/ 131 h 146"/>
                  <a:gd name="T64" fmla="*/ 162 w 189"/>
                  <a:gd name="T65" fmla="*/ 119 h 146"/>
                  <a:gd name="T66" fmla="*/ 170 w 189"/>
                  <a:gd name="T67" fmla="*/ 111 h 146"/>
                  <a:gd name="T68" fmla="*/ 186 w 189"/>
                  <a:gd name="T69" fmla="*/ 111 h 146"/>
                  <a:gd name="T70" fmla="*/ 181 w 189"/>
                  <a:gd name="T71" fmla="*/ 98 h 146"/>
                  <a:gd name="T72" fmla="*/ 174 w 189"/>
                  <a:gd name="T73" fmla="*/ 97 h 146"/>
                  <a:gd name="T74" fmla="*/ 174 w 189"/>
                  <a:gd name="T75" fmla="*/ 97 h 146"/>
                  <a:gd name="T76" fmla="*/ 156 w 189"/>
                  <a:gd name="T77" fmla="*/ 86 h 146"/>
                  <a:gd name="T78" fmla="*/ 147 w 189"/>
                  <a:gd name="T79" fmla="*/ 83 h 146"/>
                  <a:gd name="T80" fmla="*/ 132 w 189"/>
                  <a:gd name="T81" fmla="*/ 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9" h="146">
                    <a:moveTo>
                      <a:pt x="132" y="43"/>
                    </a:moveTo>
                    <a:cubicBezTo>
                      <a:pt x="128" y="39"/>
                      <a:pt x="124" y="33"/>
                      <a:pt x="120" y="23"/>
                    </a:cubicBezTo>
                    <a:cubicBezTo>
                      <a:pt x="109" y="23"/>
                      <a:pt x="102" y="21"/>
                      <a:pt x="99" y="17"/>
                    </a:cubicBezTo>
                    <a:cubicBezTo>
                      <a:pt x="96" y="13"/>
                      <a:pt x="92" y="11"/>
                      <a:pt x="85" y="9"/>
                    </a:cubicBezTo>
                    <a:cubicBezTo>
                      <a:pt x="83" y="8"/>
                      <a:pt x="83" y="8"/>
                      <a:pt x="83" y="8"/>
                    </a:cubicBezTo>
                    <a:cubicBezTo>
                      <a:pt x="85" y="1"/>
                      <a:pt x="85" y="1"/>
                      <a:pt x="85" y="1"/>
                    </a:cubicBezTo>
                    <a:cubicBezTo>
                      <a:pt x="84" y="1"/>
                      <a:pt x="84" y="1"/>
                      <a:pt x="84" y="1"/>
                    </a:cubicBezTo>
                    <a:cubicBezTo>
                      <a:pt x="82" y="0"/>
                      <a:pt x="82" y="0"/>
                      <a:pt x="82" y="0"/>
                    </a:cubicBezTo>
                    <a:cubicBezTo>
                      <a:pt x="77" y="3"/>
                      <a:pt x="74" y="5"/>
                      <a:pt x="72" y="8"/>
                    </a:cubicBezTo>
                    <a:cubicBezTo>
                      <a:pt x="71" y="11"/>
                      <a:pt x="69" y="14"/>
                      <a:pt x="66" y="16"/>
                    </a:cubicBezTo>
                    <a:cubicBezTo>
                      <a:pt x="64" y="23"/>
                      <a:pt x="62" y="26"/>
                      <a:pt x="60" y="26"/>
                    </a:cubicBezTo>
                    <a:cubicBezTo>
                      <a:pt x="59" y="26"/>
                      <a:pt x="58" y="25"/>
                      <a:pt x="58" y="24"/>
                    </a:cubicBezTo>
                    <a:cubicBezTo>
                      <a:pt x="54" y="21"/>
                      <a:pt x="54" y="21"/>
                      <a:pt x="54" y="21"/>
                    </a:cubicBezTo>
                    <a:cubicBezTo>
                      <a:pt x="52" y="20"/>
                      <a:pt x="50" y="19"/>
                      <a:pt x="48" y="19"/>
                    </a:cubicBezTo>
                    <a:cubicBezTo>
                      <a:pt x="44" y="20"/>
                      <a:pt x="44" y="20"/>
                      <a:pt x="44" y="20"/>
                    </a:cubicBezTo>
                    <a:cubicBezTo>
                      <a:pt x="41" y="23"/>
                      <a:pt x="37" y="25"/>
                      <a:pt x="31" y="25"/>
                    </a:cubicBezTo>
                    <a:cubicBezTo>
                      <a:pt x="16" y="25"/>
                      <a:pt x="16" y="25"/>
                      <a:pt x="16" y="25"/>
                    </a:cubicBezTo>
                    <a:cubicBezTo>
                      <a:pt x="11" y="22"/>
                      <a:pt x="9" y="17"/>
                      <a:pt x="10" y="11"/>
                    </a:cubicBezTo>
                    <a:cubicBezTo>
                      <a:pt x="4" y="9"/>
                      <a:pt x="4" y="9"/>
                      <a:pt x="4" y="9"/>
                    </a:cubicBezTo>
                    <a:cubicBezTo>
                      <a:pt x="2" y="17"/>
                      <a:pt x="2" y="17"/>
                      <a:pt x="2" y="17"/>
                    </a:cubicBezTo>
                    <a:cubicBezTo>
                      <a:pt x="2" y="17"/>
                      <a:pt x="2" y="17"/>
                      <a:pt x="2" y="17"/>
                    </a:cubicBezTo>
                    <a:cubicBezTo>
                      <a:pt x="2" y="18"/>
                      <a:pt x="2" y="18"/>
                      <a:pt x="2" y="18"/>
                    </a:cubicBezTo>
                    <a:cubicBezTo>
                      <a:pt x="1" y="18"/>
                      <a:pt x="1" y="18"/>
                      <a:pt x="1" y="18"/>
                    </a:cubicBezTo>
                    <a:cubicBezTo>
                      <a:pt x="0" y="20"/>
                      <a:pt x="0" y="20"/>
                      <a:pt x="0" y="20"/>
                    </a:cubicBezTo>
                    <a:cubicBezTo>
                      <a:pt x="4" y="21"/>
                      <a:pt x="4" y="21"/>
                      <a:pt x="4" y="21"/>
                    </a:cubicBezTo>
                    <a:cubicBezTo>
                      <a:pt x="4" y="21"/>
                      <a:pt x="4" y="21"/>
                      <a:pt x="4" y="21"/>
                    </a:cubicBezTo>
                    <a:cubicBezTo>
                      <a:pt x="5" y="21"/>
                      <a:pt x="5" y="21"/>
                      <a:pt x="5" y="21"/>
                    </a:cubicBezTo>
                    <a:cubicBezTo>
                      <a:pt x="5" y="21"/>
                      <a:pt x="5" y="21"/>
                      <a:pt x="5" y="21"/>
                    </a:cubicBezTo>
                    <a:cubicBezTo>
                      <a:pt x="12" y="31"/>
                      <a:pt x="17" y="37"/>
                      <a:pt x="20" y="38"/>
                    </a:cubicBezTo>
                    <a:cubicBezTo>
                      <a:pt x="21" y="39"/>
                      <a:pt x="26" y="41"/>
                      <a:pt x="34" y="43"/>
                    </a:cubicBezTo>
                    <a:cubicBezTo>
                      <a:pt x="49" y="48"/>
                      <a:pt x="49" y="48"/>
                      <a:pt x="49" y="48"/>
                    </a:cubicBezTo>
                    <a:cubicBezTo>
                      <a:pt x="53" y="50"/>
                      <a:pt x="58" y="59"/>
                      <a:pt x="62" y="75"/>
                    </a:cubicBezTo>
                    <a:cubicBezTo>
                      <a:pt x="69" y="79"/>
                      <a:pt x="73" y="81"/>
                      <a:pt x="76" y="81"/>
                    </a:cubicBezTo>
                    <a:cubicBezTo>
                      <a:pt x="78" y="79"/>
                      <a:pt x="83" y="77"/>
                      <a:pt x="90" y="72"/>
                    </a:cubicBezTo>
                    <a:cubicBezTo>
                      <a:pt x="90" y="72"/>
                      <a:pt x="90" y="72"/>
                      <a:pt x="90" y="72"/>
                    </a:cubicBezTo>
                    <a:cubicBezTo>
                      <a:pt x="91" y="71"/>
                      <a:pt x="91" y="71"/>
                      <a:pt x="91" y="71"/>
                    </a:cubicBezTo>
                    <a:cubicBezTo>
                      <a:pt x="92" y="72"/>
                      <a:pt x="92" y="72"/>
                      <a:pt x="92" y="72"/>
                    </a:cubicBezTo>
                    <a:cubicBezTo>
                      <a:pt x="99" y="73"/>
                      <a:pt x="99" y="73"/>
                      <a:pt x="99" y="73"/>
                    </a:cubicBezTo>
                    <a:cubicBezTo>
                      <a:pt x="100" y="73"/>
                      <a:pt x="100" y="73"/>
                      <a:pt x="100" y="73"/>
                    </a:cubicBezTo>
                    <a:cubicBezTo>
                      <a:pt x="100" y="75"/>
                      <a:pt x="100" y="75"/>
                      <a:pt x="100" y="75"/>
                    </a:cubicBezTo>
                    <a:cubicBezTo>
                      <a:pt x="99" y="76"/>
                      <a:pt x="99" y="76"/>
                      <a:pt x="99" y="76"/>
                    </a:cubicBezTo>
                    <a:cubicBezTo>
                      <a:pt x="97" y="85"/>
                      <a:pt x="95" y="91"/>
                      <a:pt x="93" y="93"/>
                    </a:cubicBezTo>
                    <a:cubicBezTo>
                      <a:pt x="84" y="93"/>
                      <a:pt x="84" y="93"/>
                      <a:pt x="84" y="93"/>
                    </a:cubicBezTo>
                    <a:cubicBezTo>
                      <a:pt x="84" y="93"/>
                      <a:pt x="84" y="93"/>
                      <a:pt x="84" y="93"/>
                    </a:cubicBezTo>
                    <a:cubicBezTo>
                      <a:pt x="84" y="97"/>
                      <a:pt x="81" y="103"/>
                      <a:pt x="76" y="111"/>
                    </a:cubicBezTo>
                    <a:cubicBezTo>
                      <a:pt x="74" y="113"/>
                      <a:pt x="74" y="115"/>
                      <a:pt x="74" y="117"/>
                    </a:cubicBezTo>
                    <a:cubicBezTo>
                      <a:pt x="83" y="123"/>
                      <a:pt x="83" y="123"/>
                      <a:pt x="83" y="123"/>
                    </a:cubicBezTo>
                    <a:cubicBezTo>
                      <a:pt x="85" y="126"/>
                      <a:pt x="87" y="127"/>
                      <a:pt x="89" y="127"/>
                    </a:cubicBezTo>
                    <a:cubicBezTo>
                      <a:pt x="91" y="127"/>
                      <a:pt x="91" y="127"/>
                      <a:pt x="91" y="127"/>
                    </a:cubicBezTo>
                    <a:cubicBezTo>
                      <a:pt x="93" y="133"/>
                      <a:pt x="93" y="133"/>
                      <a:pt x="93" y="133"/>
                    </a:cubicBezTo>
                    <a:cubicBezTo>
                      <a:pt x="97" y="135"/>
                      <a:pt x="97" y="135"/>
                      <a:pt x="97" y="135"/>
                    </a:cubicBezTo>
                    <a:cubicBezTo>
                      <a:pt x="100" y="133"/>
                      <a:pt x="100" y="133"/>
                      <a:pt x="100" y="133"/>
                    </a:cubicBezTo>
                    <a:cubicBezTo>
                      <a:pt x="101" y="131"/>
                      <a:pt x="102" y="131"/>
                      <a:pt x="104" y="131"/>
                    </a:cubicBezTo>
                    <a:cubicBezTo>
                      <a:pt x="108" y="131"/>
                      <a:pt x="111" y="133"/>
                      <a:pt x="115" y="139"/>
                    </a:cubicBezTo>
                    <a:cubicBezTo>
                      <a:pt x="115" y="139"/>
                      <a:pt x="115" y="139"/>
                      <a:pt x="115" y="139"/>
                    </a:cubicBezTo>
                    <a:cubicBezTo>
                      <a:pt x="118" y="143"/>
                      <a:pt x="118" y="143"/>
                      <a:pt x="118" y="143"/>
                    </a:cubicBezTo>
                    <a:cubicBezTo>
                      <a:pt x="119" y="143"/>
                      <a:pt x="119" y="143"/>
                      <a:pt x="119" y="143"/>
                    </a:cubicBezTo>
                    <a:cubicBezTo>
                      <a:pt x="121" y="141"/>
                      <a:pt x="126" y="142"/>
                      <a:pt x="132" y="144"/>
                    </a:cubicBezTo>
                    <a:cubicBezTo>
                      <a:pt x="142" y="146"/>
                      <a:pt x="142" y="146"/>
                      <a:pt x="142" y="146"/>
                    </a:cubicBezTo>
                    <a:cubicBezTo>
                      <a:pt x="152" y="143"/>
                      <a:pt x="152" y="143"/>
                      <a:pt x="152" y="143"/>
                    </a:cubicBezTo>
                    <a:cubicBezTo>
                      <a:pt x="156" y="141"/>
                      <a:pt x="156" y="141"/>
                      <a:pt x="156" y="141"/>
                    </a:cubicBezTo>
                    <a:cubicBezTo>
                      <a:pt x="159" y="139"/>
                      <a:pt x="159" y="139"/>
                      <a:pt x="159" y="139"/>
                    </a:cubicBezTo>
                    <a:cubicBezTo>
                      <a:pt x="156" y="136"/>
                      <a:pt x="156" y="136"/>
                      <a:pt x="156" y="136"/>
                    </a:cubicBezTo>
                    <a:cubicBezTo>
                      <a:pt x="156" y="135"/>
                      <a:pt x="156" y="133"/>
                      <a:pt x="158" y="131"/>
                    </a:cubicBezTo>
                    <a:cubicBezTo>
                      <a:pt x="161" y="129"/>
                      <a:pt x="162" y="127"/>
                      <a:pt x="162" y="124"/>
                    </a:cubicBezTo>
                    <a:cubicBezTo>
                      <a:pt x="162" y="119"/>
                      <a:pt x="162" y="119"/>
                      <a:pt x="162" y="119"/>
                    </a:cubicBezTo>
                    <a:cubicBezTo>
                      <a:pt x="162" y="117"/>
                      <a:pt x="162" y="115"/>
                      <a:pt x="163" y="115"/>
                    </a:cubicBezTo>
                    <a:cubicBezTo>
                      <a:pt x="164" y="113"/>
                      <a:pt x="166" y="112"/>
                      <a:pt x="170" y="111"/>
                    </a:cubicBezTo>
                    <a:cubicBezTo>
                      <a:pt x="175" y="111"/>
                      <a:pt x="181" y="113"/>
                      <a:pt x="189" y="119"/>
                    </a:cubicBezTo>
                    <a:cubicBezTo>
                      <a:pt x="186" y="111"/>
                      <a:pt x="186" y="111"/>
                      <a:pt x="186" y="111"/>
                    </a:cubicBezTo>
                    <a:cubicBezTo>
                      <a:pt x="182" y="105"/>
                      <a:pt x="182" y="105"/>
                      <a:pt x="182" y="105"/>
                    </a:cubicBezTo>
                    <a:cubicBezTo>
                      <a:pt x="181" y="98"/>
                      <a:pt x="181" y="98"/>
                      <a:pt x="181" y="98"/>
                    </a:cubicBezTo>
                    <a:cubicBezTo>
                      <a:pt x="174" y="97"/>
                      <a:pt x="174" y="97"/>
                      <a:pt x="174" y="97"/>
                    </a:cubicBezTo>
                    <a:cubicBezTo>
                      <a:pt x="174" y="97"/>
                      <a:pt x="174" y="97"/>
                      <a:pt x="174" y="97"/>
                    </a:cubicBezTo>
                    <a:cubicBezTo>
                      <a:pt x="174" y="97"/>
                      <a:pt x="174" y="97"/>
                      <a:pt x="174" y="97"/>
                    </a:cubicBezTo>
                    <a:cubicBezTo>
                      <a:pt x="174" y="97"/>
                      <a:pt x="174" y="97"/>
                      <a:pt x="174" y="97"/>
                    </a:cubicBezTo>
                    <a:cubicBezTo>
                      <a:pt x="174" y="97"/>
                      <a:pt x="174" y="97"/>
                      <a:pt x="174" y="97"/>
                    </a:cubicBezTo>
                    <a:cubicBezTo>
                      <a:pt x="156" y="86"/>
                      <a:pt x="156" y="86"/>
                      <a:pt x="156" y="86"/>
                    </a:cubicBezTo>
                    <a:cubicBezTo>
                      <a:pt x="147" y="85"/>
                      <a:pt x="147" y="85"/>
                      <a:pt x="147" y="85"/>
                    </a:cubicBezTo>
                    <a:cubicBezTo>
                      <a:pt x="147" y="83"/>
                      <a:pt x="147" y="83"/>
                      <a:pt x="147" y="83"/>
                    </a:cubicBezTo>
                    <a:cubicBezTo>
                      <a:pt x="146" y="73"/>
                      <a:pt x="146" y="73"/>
                      <a:pt x="146" y="73"/>
                    </a:cubicBezTo>
                    <a:cubicBezTo>
                      <a:pt x="140" y="57"/>
                      <a:pt x="136" y="46"/>
                      <a:pt x="132"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íṥḷïḓe"/>
              <p:cNvSpPr/>
              <p:nvPr/>
            </p:nvSpPr>
            <p:spPr bwMode="auto">
              <a:xfrm>
                <a:off x="3658" y="1555"/>
                <a:ext cx="416" cy="594"/>
              </a:xfrm>
              <a:custGeom>
                <a:avLst/>
                <a:gdLst>
                  <a:gd name="T0" fmla="*/ 158 w 176"/>
                  <a:gd name="T1" fmla="*/ 74 h 251"/>
                  <a:gd name="T2" fmla="*/ 140 w 176"/>
                  <a:gd name="T3" fmla="*/ 69 h 251"/>
                  <a:gd name="T4" fmla="*/ 139 w 176"/>
                  <a:gd name="T5" fmla="*/ 52 h 251"/>
                  <a:gd name="T6" fmla="*/ 134 w 176"/>
                  <a:gd name="T7" fmla="*/ 46 h 251"/>
                  <a:gd name="T8" fmla="*/ 117 w 176"/>
                  <a:gd name="T9" fmla="*/ 38 h 251"/>
                  <a:gd name="T10" fmla="*/ 117 w 176"/>
                  <a:gd name="T11" fmla="*/ 24 h 251"/>
                  <a:gd name="T12" fmla="*/ 113 w 176"/>
                  <a:gd name="T13" fmla="*/ 20 h 251"/>
                  <a:gd name="T14" fmla="*/ 105 w 176"/>
                  <a:gd name="T15" fmla="*/ 15 h 251"/>
                  <a:gd name="T16" fmla="*/ 100 w 176"/>
                  <a:gd name="T17" fmla="*/ 0 h 251"/>
                  <a:gd name="T18" fmla="*/ 89 w 176"/>
                  <a:gd name="T19" fmla="*/ 8 h 251"/>
                  <a:gd name="T20" fmla="*/ 78 w 176"/>
                  <a:gd name="T21" fmla="*/ 24 h 251"/>
                  <a:gd name="T22" fmla="*/ 71 w 176"/>
                  <a:gd name="T23" fmla="*/ 33 h 251"/>
                  <a:gd name="T24" fmla="*/ 59 w 176"/>
                  <a:gd name="T25" fmla="*/ 39 h 251"/>
                  <a:gd name="T26" fmla="*/ 45 w 176"/>
                  <a:gd name="T27" fmla="*/ 39 h 251"/>
                  <a:gd name="T28" fmla="*/ 32 w 176"/>
                  <a:gd name="T29" fmla="*/ 50 h 251"/>
                  <a:gd name="T30" fmla="*/ 24 w 176"/>
                  <a:gd name="T31" fmla="*/ 45 h 251"/>
                  <a:gd name="T32" fmla="*/ 17 w 176"/>
                  <a:gd name="T33" fmla="*/ 32 h 251"/>
                  <a:gd name="T34" fmla="*/ 8 w 176"/>
                  <a:gd name="T35" fmla="*/ 48 h 251"/>
                  <a:gd name="T36" fmla="*/ 7 w 176"/>
                  <a:gd name="T37" fmla="*/ 48 h 251"/>
                  <a:gd name="T38" fmla="*/ 15 w 176"/>
                  <a:gd name="T39" fmla="*/ 84 h 251"/>
                  <a:gd name="T40" fmla="*/ 18 w 176"/>
                  <a:gd name="T41" fmla="*/ 94 h 251"/>
                  <a:gd name="T42" fmla="*/ 6 w 176"/>
                  <a:gd name="T43" fmla="*/ 100 h 251"/>
                  <a:gd name="T44" fmla="*/ 24 w 176"/>
                  <a:gd name="T45" fmla="*/ 120 h 251"/>
                  <a:gd name="T46" fmla="*/ 24 w 176"/>
                  <a:gd name="T47" fmla="*/ 120 h 251"/>
                  <a:gd name="T48" fmla="*/ 19 w 176"/>
                  <a:gd name="T49" fmla="*/ 140 h 251"/>
                  <a:gd name="T50" fmla="*/ 8 w 176"/>
                  <a:gd name="T51" fmla="*/ 147 h 251"/>
                  <a:gd name="T52" fmla="*/ 18 w 176"/>
                  <a:gd name="T53" fmla="*/ 179 h 251"/>
                  <a:gd name="T54" fmla="*/ 24 w 176"/>
                  <a:gd name="T55" fmla="*/ 189 h 251"/>
                  <a:gd name="T56" fmla="*/ 16 w 176"/>
                  <a:gd name="T57" fmla="*/ 208 h 251"/>
                  <a:gd name="T58" fmla="*/ 10 w 176"/>
                  <a:gd name="T59" fmla="*/ 225 h 251"/>
                  <a:gd name="T60" fmla="*/ 11 w 176"/>
                  <a:gd name="T61" fmla="*/ 238 h 251"/>
                  <a:gd name="T62" fmla="*/ 13 w 176"/>
                  <a:gd name="T63" fmla="*/ 241 h 251"/>
                  <a:gd name="T64" fmla="*/ 14 w 176"/>
                  <a:gd name="T65" fmla="*/ 244 h 251"/>
                  <a:gd name="T66" fmla="*/ 14 w 176"/>
                  <a:gd name="T67" fmla="*/ 244 h 251"/>
                  <a:gd name="T68" fmla="*/ 47 w 176"/>
                  <a:gd name="T69" fmla="*/ 248 h 251"/>
                  <a:gd name="T70" fmla="*/ 56 w 176"/>
                  <a:gd name="T71" fmla="*/ 232 h 251"/>
                  <a:gd name="T72" fmla="*/ 104 w 176"/>
                  <a:gd name="T73" fmla="*/ 176 h 251"/>
                  <a:gd name="T74" fmla="*/ 125 w 176"/>
                  <a:gd name="T75" fmla="*/ 164 h 251"/>
                  <a:gd name="T76" fmla="*/ 117 w 176"/>
                  <a:gd name="T77" fmla="*/ 156 h 251"/>
                  <a:gd name="T78" fmla="*/ 115 w 176"/>
                  <a:gd name="T79" fmla="*/ 147 h 251"/>
                  <a:gd name="T80" fmla="*/ 87 w 176"/>
                  <a:gd name="T81" fmla="*/ 119 h 251"/>
                  <a:gd name="T82" fmla="*/ 61 w 176"/>
                  <a:gd name="T83" fmla="*/ 114 h 251"/>
                  <a:gd name="T84" fmla="*/ 51 w 176"/>
                  <a:gd name="T85" fmla="*/ 100 h 251"/>
                  <a:gd name="T86" fmla="*/ 67 w 176"/>
                  <a:gd name="T87" fmla="*/ 74 h 251"/>
                  <a:gd name="T88" fmla="*/ 71 w 176"/>
                  <a:gd name="T89" fmla="*/ 61 h 251"/>
                  <a:gd name="T90" fmla="*/ 104 w 176"/>
                  <a:gd name="T91" fmla="*/ 67 h 251"/>
                  <a:gd name="T92" fmla="*/ 101 w 176"/>
                  <a:gd name="T93" fmla="*/ 80 h 251"/>
                  <a:gd name="T94" fmla="*/ 120 w 176"/>
                  <a:gd name="T95" fmla="*/ 95 h 251"/>
                  <a:gd name="T96" fmla="*/ 150 w 176"/>
                  <a:gd name="T97" fmla="*/ 122 h 251"/>
                  <a:gd name="T98" fmla="*/ 166 w 176"/>
                  <a:gd name="T99" fmla="*/ 102 h 251"/>
                  <a:gd name="T100" fmla="*/ 168 w 176"/>
                  <a:gd name="T101" fmla="*/ 92 h 251"/>
                  <a:gd name="T102" fmla="*/ 175 w 176"/>
                  <a:gd name="T103" fmla="*/ 87 h 251"/>
                  <a:gd name="T104" fmla="*/ 163 w 176"/>
                  <a:gd name="T105" fmla="*/ 78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251">
                    <a:moveTo>
                      <a:pt x="162" y="76"/>
                    </a:moveTo>
                    <a:cubicBezTo>
                      <a:pt x="159" y="74"/>
                      <a:pt x="159" y="74"/>
                      <a:pt x="159" y="74"/>
                    </a:cubicBezTo>
                    <a:cubicBezTo>
                      <a:pt x="159" y="74"/>
                      <a:pt x="159" y="74"/>
                      <a:pt x="159" y="74"/>
                    </a:cubicBezTo>
                    <a:cubicBezTo>
                      <a:pt x="158" y="74"/>
                      <a:pt x="158" y="74"/>
                      <a:pt x="158" y="74"/>
                    </a:cubicBezTo>
                    <a:cubicBezTo>
                      <a:pt x="156" y="72"/>
                      <a:pt x="156" y="72"/>
                      <a:pt x="156" y="72"/>
                    </a:cubicBezTo>
                    <a:cubicBezTo>
                      <a:pt x="145" y="68"/>
                      <a:pt x="145" y="68"/>
                      <a:pt x="145" y="68"/>
                    </a:cubicBezTo>
                    <a:cubicBezTo>
                      <a:pt x="142" y="68"/>
                      <a:pt x="142" y="68"/>
                      <a:pt x="142" y="68"/>
                    </a:cubicBezTo>
                    <a:cubicBezTo>
                      <a:pt x="140" y="69"/>
                      <a:pt x="140" y="69"/>
                      <a:pt x="140" y="69"/>
                    </a:cubicBezTo>
                    <a:cubicBezTo>
                      <a:pt x="135" y="61"/>
                      <a:pt x="135" y="61"/>
                      <a:pt x="135" y="61"/>
                    </a:cubicBezTo>
                    <a:cubicBezTo>
                      <a:pt x="136" y="60"/>
                      <a:pt x="136" y="60"/>
                      <a:pt x="136" y="60"/>
                    </a:cubicBezTo>
                    <a:cubicBezTo>
                      <a:pt x="139" y="56"/>
                      <a:pt x="139" y="56"/>
                      <a:pt x="139" y="56"/>
                    </a:cubicBezTo>
                    <a:cubicBezTo>
                      <a:pt x="139" y="52"/>
                      <a:pt x="139" y="52"/>
                      <a:pt x="139" y="52"/>
                    </a:cubicBezTo>
                    <a:cubicBezTo>
                      <a:pt x="139" y="51"/>
                      <a:pt x="139" y="51"/>
                      <a:pt x="139" y="51"/>
                    </a:cubicBezTo>
                    <a:cubicBezTo>
                      <a:pt x="141" y="48"/>
                      <a:pt x="141" y="48"/>
                      <a:pt x="141" y="48"/>
                    </a:cubicBezTo>
                    <a:cubicBezTo>
                      <a:pt x="140" y="47"/>
                      <a:pt x="140" y="47"/>
                      <a:pt x="140" y="47"/>
                    </a:cubicBezTo>
                    <a:cubicBezTo>
                      <a:pt x="134" y="46"/>
                      <a:pt x="134" y="46"/>
                      <a:pt x="134" y="46"/>
                    </a:cubicBezTo>
                    <a:cubicBezTo>
                      <a:pt x="134" y="46"/>
                      <a:pt x="134" y="46"/>
                      <a:pt x="134" y="46"/>
                    </a:cubicBezTo>
                    <a:cubicBezTo>
                      <a:pt x="123" y="44"/>
                      <a:pt x="123" y="44"/>
                      <a:pt x="123" y="44"/>
                    </a:cubicBezTo>
                    <a:cubicBezTo>
                      <a:pt x="123" y="44"/>
                      <a:pt x="123" y="44"/>
                      <a:pt x="123" y="44"/>
                    </a:cubicBezTo>
                    <a:cubicBezTo>
                      <a:pt x="117" y="38"/>
                      <a:pt x="117" y="38"/>
                      <a:pt x="117" y="38"/>
                    </a:cubicBezTo>
                    <a:cubicBezTo>
                      <a:pt x="117" y="38"/>
                      <a:pt x="117" y="38"/>
                      <a:pt x="117" y="38"/>
                    </a:cubicBezTo>
                    <a:cubicBezTo>
                      <a:pt x="115" y="34"/>
                      <a:pt x="115" y="34"/>
                      <a:pt x="115" y="34"/>
                    </a:cubicBezTo>
                    <a:cubicBezTo>
                      <a:pt x="114" y="32"/>
                      <a:pt x="114" y="32"/>
                      <a:pt x="114" y="32"/>
                    </a:cubicBezTo>
                    <a:cubicBezTo>
                      <a:pt x="117" y="24"/>
                      <a:pt x="117" y="24"/>
                      <a:pt x="117" y="24"/>
                    </a:cubicBezTo>
                    <a:cubicBezTo>
                      <a:pt x="117" y="18"/>
                      <a:pt x="117" y="18"/>
                      <a:pt x="117" y="18"/>
                    </a:cubicBezTo>
                    <a:cubicBezTo>
                      <a:pt x="117" y="16"/>
                      <a:pt x="117" y="16"/>
                      <a:pt x="117" y="16"/>
                    </a:cubicBezTo>
                    <a:cubicBezTo>
                      <a:pt x="114" y="20"/>
                      <a:pt x="114" y="20"/>
                      <a:pt x="114" y="20"/>
                    </a:cubicBezTo>
                    <a:cubicBezTo>
                      <a:pt x="113" y="20"/>
                      <a:pt x="113" y="20"/>
                      <a:pt x="113" y="20"/>
                    </a:cubicBezTo>
                    <a:cubicBezTo>
                      <a:pt x="113" y="21"/>
                      <a:pt x="113" y="21"/>
                      <a:pt x="113" y="21"/>
                    </a:cubicBezTo>
                    <a:cubicBezTo>
                      <a:pt x="112" y="20"/>
                      <a:pt x="112" y="20"/>
                      <a:pt x="112" y="20"/>
                    </a:cubicBezTo>
                    <a:cubicBezTo>
                      <a:pt x="111" y="20"/>
                      <a:pt x="111" y="20"/>
                      <a:pt x="111" y="20"/>
                    </a:cubicBezTo>
                    <a:cubicBezTo>
                      <a:pt x="105" y="15"/>
                      <a:pt x="105" y="15"/>
                      <a:pt x="105" y="15"/>
                    </a:cubicBezTo>
                    <a:cubicBezTo>
                      <a:pt x="104" y="14"/>
                      <a:pt x="104" y="14"/>
                      <a:pt x="104" y="14"/>
                    </a:cubicBezTo>
                    <a:cubicBezTo>
                      <a:pt x="104" y="13"/>
                      <a:pt x="104" y="13"/>
                      <a:pt x="104" y="13"/>
                    </a:cubicBezTo>
                    <a:cubicBezTo>
                      <a:pt x="103" y="4"/>
                      <a:pt x="103" y="4"/>
                      <a:pt x="103" y="4"/>
                    </a:cubicBezTo>
                    <a:cubicBezTo>
                      <a:pt x="100" y="0"/>
                      <a:pt x="100" y="0"/>
                      <a:pt x="100" y="0"/>
                    </a:cubicBezTo>
                    <a:cubicBezTo>
                      <a:pt x="94" y="0"/>
                      <a:pt x="94" y="0"/>
                      <a:pt x="94" y="0"/>
                    </a:cubicBezTo>
                    <a:cubicBezTo>
                      <a:pt x="90" y="7"/>
                      <a:pt x="90" y="7"/>
                      <a:pt x="90" y="7"/>
                    </a:cubicBezTo>
                    <a:cubicBezTo>
                      <a:pt x="90" y="8"/>
                      <a:pt x="90" y="8"/>
                      <a:pt x="90" y="8"/>
                    </a:cubicBezTo>
                    <a:cubicBezTo>
                      <a:pt x="89" y="8"/>
                      <a:pt x="89" y="8"/>
                      <a:pt x="89" y="8"/>
                    </a:cubicBezTo>
                    <a:cubicBezTo>
                      <a:pt x="80" y="6"/>
                      <a:pt x="80" y="6"/>
                      <a:pt x="80" y="6"/>
                    </a:cubicBezTo>
                    <a:cubicBezTo>
                      <a:pt x="78" y="15"/>
                      <a:pt x="78" y="15"/>
                      <a:pt x="78" y="15"/>
                    </a:cubicBezTo>
                    <a:cubicBezTo>
                      <a:pt x="78" y="24"/>
                      <a:pt x="78" y="24"/>
                      <a:pt x="78" y="24"/>
                    </a:cubicBezTo>
                    <a:cubicBezTo>
                      <a:pt x="78" y="24"/>
                      <a:pt x="78" y="24"/>
                      <a:pt x="78" y="24"/>
                    </a:cubicBezTo>
                    <a:cubicBezTo>
                      <a:pt x="73" y="32"/>
                      <a:pt x="73" y="32"/>
                      <a:pt x="73" y="32"/>
                    </a:cubicBezTo>
                    <a:cubicBezTo>
                      <a:pt x="73" y="33"/>
                      <a:pt x="73" y="33"/>
                      <a:pt x="73" y="33"/>
                    </a:cubicBezTo>
                    <a:cubicBezTo>
                      <a:pt x="72" y="33"/>
                      <a:pt x="72" y="33"/>
                      <a:pt x="72" y="33"/>
                    </a:cubicBezTo>
                    <a:cubicBezTo>
                      <a:pt x="71" y="33"/>
                      <a:pt x="71" y="33"/>
                      <a:pt x="71" y="33"/>
                    </a:cubicBezTo>
                    <a:cubicBezTo>
                      <a:pt x="65" y="34"/>
                      <a:pt x="65" y="34"/>
                      <a:pt x="65" y="34"/>
                    </a:cubicBezTo>
                    <a:cubicBezTo>
                      <a:pt x="59" y="38"/>
                      <a:pt x="59" y="38"/>
                      <a:pt x="59" y="38"/>
                    </a:cubicBezTo>
                    <a:cubicBezTo>
                      <a:pt x="59" y="39"/>
                      <a:pt x="59" y="39"/>
                      <a:pt x="59" y="39"/>
                    </a:cubicBezTo>
                    <a:cubicBezTo>
                      <a:pt x="59" y="39"/>
                      <a:pt x="59" y="39"/>
                      <a:pt x="59" y="39"/>
                    </a:cubicBezTo>
                    <a:cubicBezTo>
                      <a:pt x="58" y="39"/>
                      <a:pt x="58" y="39"/>
                      <a:pt x="58" y="39"/>
                    </a:cubicBezTo>
                    <a:cubicBezTo>
                      <a:pt x="57" y="39"/>
                      <a:pt x="57" y="39"/>
                      <a:pt x="57" y="39"/>
                    </a:cubicBezTo>
                    <a:cubicBezTo>
                      <a:pt x="46" y="35"/>
                      <a:pt x="46" y="35"/>
                      <a:pt x="46" y="35"/>
                    </a:cubicBezTo>
                    <a:cubicBezTo>
                      <a:pt x="45" y="39"/>
                      <a:pt x="45" y="39"/>
                      <a:pt x="45" y="39"/>
                    </a:cubicBezTo>
                    <a:cubicBezTo>
                      <a:pt x="45" y="40"/>
                      <a:pt x="45" y="40"/>
                      <a:pt x="45" y="40"/>
                    </a:cubicBezTo>
                    <a:cubicBezTo>
                      <a:pt x="40" y="48"/>
                      <a:pt x="40" y="48"/>
                      <a:pt x="40" y="48"/>
                    </a:cubicBezTo>
                    <a:cubicBezTo>
                      <a:pt x="39" y="49"/>
                      <a:pt x="38" y="50"/>
                      <a:pt x="37" y="50"/>
                    </a:cubicBezTo>
                    <a:cubicBezTo>
                      <a:pt x="32" y="50"/>
                      <a:pt x="32" y="50"/>
                      <a:pt x="32" y="50"/>
                    </a:cubicBezTo>
                    <a:cubicBezTo>
                      <a:pt x="25" y="47"/>
                      <a:pt x="25" y="47"/>
                      <a:pt x="25" y="47"/>
                    </a:cubicBezTo>
                    <a:cubicBezTo>
                      <a:pt x="24" y="46"/>
                      <a:pt x="24" y="46"/>
                      <a:pt x="24" y="46"/>
                    </a:cubicBezTo>
                    <a:cubicBezTo>
                      <a:pt x="24" y="46"/>
                      <a:pt x="24" y="46"/>
                      <a:pt x="24" y="46"/>
                    </a:cubicBezTo>
                    <a:cubicBezTo>
                      <a:pt x="24" y="45"/>
                      <a:pt x="24" y="45"/>
                      <a:pt x="24" y="45"/>
                    </a:cubicBezTo>
                    <a:cubicBezTo>
                      <a:pt x="23" y="36"/>
                      <a:pt x="23" y="36"/>
                      <a:pt x="23" y="36"/>
                    </a:cubicBezTo>
                    <a:cubicBezTo>
                      <a:pt x="21" y="28"/>
                      <a:pt x="21" y="28"/>
                      <a:pt x="21" y="28"/>
                    </a:cubicBezTo>
                    <a:cubicBezTo>
                      <a:pt x="19" y="26"/>
                      <a:pt x="19" y="26"/>
                      <a:pt x="19" y="26"/>
                    </a:cubicBezTo>
                    <a:cubicBezTo>
                      <a:pt x="17" y="32"/>
                      <a:pt x="17" y="32"/>
                      <a:pt x="17" y="32"/>
                    </a:cubicBezTo>
                    <a:cubicBezTo>
                      <a:pt x="17" y="32"/>
                      <a:pt x="17" y="32"/>
                      <a:pt x="17" y="32"/>
                    </a:cubicBezTo>
                    <a:cubicBezTo>
                      <a:pt x="17" y="32"/>
                      <a:pt x="17" y="32"/>
                      <a:pt x="17" y="32"/>
                    </a:cubicBezTo>
                    <a:cubicBezTo>
                      <a:pt x="12" y="38"/>
                      <a:pt x="12" y="38"/>
                      <a:pt x="12" y="38"/>
                    </a:cubicBezTo>
                    <a:cubicBezTo>
                      <a:pt x="8" y="48"/>
                      <a:pt x="8" y="48"/>
                      <a:pt x="8" y="48"/>
                    </a:cubicBezTo>
                    <a:cubicBezTo>
                      <a:pt x="8" y="48"/>
                      <a:pt x="8" y="48"/>
                      <a:pt x="8" y="48"/>
                    </a:cubicBezTo>
                    <a:cubicBezTo>
                      <a:pt x="8" y="48"/>
                      <a:pt x="8" y="48"/>
                      <a:pt x="8" y="48"/>
                    </a:cubicBezTo>
                    <a:cubicBezTo>
                      <a:pt x="8" y="48"/>
                      <a:pt x="8" y="48"/>
                      <a:pt x="8" y="48"/>
                    </a:cubicBezTo>
                    <a:cubicBezTo>
                      <a:pt x="7" y="48"/>
                      <a:pt x="7" y="48"/>
                      <a:pt x="7" y="48"/>
                    </a:cubicBezTo>
                    <a:cubicBezTo>
                      <a:pt x="4" y="54"/>
                      <a:pt x="4" y="54"/>
                      <a:pt x="4" y="54"/>
                    </a:cubicBezTo>
                    <a:cubicBezTo>
                      <a:pt x="4" y="55"/>
                      <a:pt x="3" y="58"/>
                      <a:pt x="0" y="61"/>
                    </a:cubicBezTo>
                    <a:cubicBezTo>
                      <a:pt x="3" y="70"/>
                      <a:pt x="3" y="70"/>
                      <a:pt x="3" y="70"/>
                    </a:cubicBezTo>
                    <a:cubicBezTo>
                      <a:pt x="15" y="84"/>
                      <a:pt x="15" y="84"/>
                      <a:pt x="15" y="84"/>
                    </a:cubicBezTo>
                    <a:cubicBezTo>
                      <a:pt x="15" y="84"/>
                      <a:pt x="15" y="84"/>
                      <a:pt x="15" y="84"/>
                    </a:cubicBezTo>
                    <a:cubicBezTo>
                      <a:pt x="19" y="92"/>
                      <a:pt x="19" y="92"/>
                      <a:pt x="19" y="92"/>
                    </a:cubicBezTo>
                    <a:cubicBezTo>
                      <a:pt x="19" y="93"/>
                      <a:pt x="19" y="93"/>
                      <a:pt x="19" y="93"/>
                    </a:cubicBezTo>
                    <a:cubicBezTo>
                      <a:pt x="18" y="94"/>
                      <a:pt x="18" y="94"/>
                      <a:pt x="18" y="94"/>
                    </a:cubicBezTo>
                    <a:cubicBezTo>
                      <a:pt x="18" y="94"/>
                      <a:pt x="18" y="94"/>
                      <a:pt x="18" y="94"/>
                    </a:cubicBezTo>
                    <a:cubicBezTo>
                      <a:pt x="15" y="98"/>
                      <a:pt x="15" y="98"/>
                      <a:pt x="15" y="98"/>
                    </a:cubicBezTo>
                    <a:cubicBezTo>
                      <a:pt x="14" y="98"/>
                      <a:pt x="14" y="98"/>
                      <a:pt x="14" y="98"/>
                    </a:cubicBezTo>
                    <a:cubicBezTo>
                      <a:pt x="6" y="100"/>
                      <a:pt x="6" y="100"/>
                      <a:pt x="6" y="100"/>
                    </a:cubicBezTo>
                    <a:cubicBezTo>
                      <a:pt x="7" y="106"/>
                      <a:pt x="7" y="106"/>
                      <a:pt x="7" y="106"/>
                    </a:cubicBezTo>
                    <a:cubicBezTo>
                      <a:pt x="13" y="110"/>
                      <a:pt x="13" y="110"/>
                      <a:pt x="13" y="110"/>
                    </a:cubicBezTo>
                    <a:cubicBezTo>
                      <a:pt x="21" y="112"/>
                      <a:pt x="21" y="112"/>
                      <a:pt x="21" y="112"/>
                    </a:cubicBezTo>
                    <a:cubicBezTo>
                      <a:pt x="24" y="120"/>
                      <a:pt x="24" y="120"/>
                      <a:pt x="24" y="120"/>
                    </a:cubicBezTo>
                    <a:cubicBezTo>
                      <a:pt x="24" y="120"/>
                      <a:pt x="24" y="120"/>
                      <a:pt x="24" y="120"/>
                    </a:cubicBezTo>
                    <a:cubicBezTo>
                      <a:pt x="24" y="120"/>
                      <a:pt x="24" y="120"/>
                      <a:pt x="24" y="120"/>
                    </a:cubicBezTo>
                    <a:cubicBezTo>
                      <a:pt x="24" y="120"/>
                      <a:pt x="24" y="120"/>
                      <a:pt x="24" y="120"/>
                    </a:cubicBezTo>
                    <a:cubicBezTo>
                      <a:pt x="24" y="120"/>
                      <a:pt x="24" y="120"/>
                      <a:pt x="24" y="120"/>
                    </a:cubicBezTo>
                    <a:cubicBezTo>
                      <a:pt x="22" y="134"/>
                      <a:pt x="22" y="134"/>
                      <a:pt x="22" y="134"/>
                    </a:cubicBezTo>
                    <a:cubicBezTo>
                      <a:pt x="22" y="134"/>
                      <a:pt x="22" y="134"/>
                      <a:pt x="22" y="134"/>
                    </a:cubicBezTo>
                    <a:cubicBezTo>
                      <a:pt x="22" y="134"/>
                      <a:pt x="22" y="134"/>
                      <a:pt x="22" y="134"/>
                    </a:cubicBezTo>
                    <a:cubicBezTo>
                      <a:pt x="19" y="140"/>
                      <a:pt x="19" y="140"/>
                      <a:pt x="19" y="140"/>
                    </a:cubicBezTo>
                    <a:cubicBezTo>
                      <a:pt x="19" y="142"/>
                      <a:pt x="19" y="142"/>
                      <a:pt x="19" y="142"/>
                    </a:cubicBezTo>
                    <a:cubicBezTo>
                      <a:pt x="18" y="142"/>
                      <a:pt x="18" y="142"/>
                      <a:pt x="18" y="142"/>
                    </a:cubicBezTo>
                    <a:cubicBezTo>
                      <a:pt x="8" y="143"/>
                      <a:pt x="8" y="143"/>
                      <a:pt x="8" y="143"/>
                    </a:cubicBezTo>
                    <a:cubicBezTo>
                      <a:pt x="8" y="147"/>
                      <a:pt x="8" y="147"/>
                      <a:pt x="8" y="147"/>
                    </a:cubicBezTo>
                    <a:cubicBezTo>
                      <a:pt x="5" y="156"/>
                      <a:pt x="5" y="156"/>
                      <a:pt x="5" y="156"/>
                    </a:cubicBezTo>
                    <a:cubicBezTo>
                      <a:pt x="4" y="166"/>
                      <a:pt x="4" y="166"/>
                      <a:pt x="4" y="166"/>
                    </a:cubicBezTo>
                    <a:cubicBezTo>
                      <a:pt x="6" y="172"/>
                      <a:pt x="6" y="172"/>
                      <a:pt x="6" y="172"/>
                    </a:cubicBezTo>
                    <a:cubicBezTo>
                      <a:pt x="18" y="179"/>
                      <a:pt x="18" y="179"/>
                      <a:pt x="18" y="179"/>
                    </a:cubicBezTo>
                    <a:cubicBezTo>
                      <a:pt x="19" y="180"/>
                      <a:pt x="19" y="180"/>
                      <a:pt x="19" y="180"/>
                    </a:cubicBezTo>
                    <a:cubicBezTo>
                      <a:pt x="24" y="188"/>
                      <a:pt x="24" y="188"/>
                      <a:pt x="24" y="188"/>
                    </a:cubicBezTo>
                    <a:cubicBezTo>
                      <a:pt x="24" y="189"/>
                      <a:pt x="24" y="189"/>
                      <a:pt x="24" y="189"/>
                    </a:cubicBezTo>
                    <a:cubicBezTo>
                      <a:pt x="24" y="189"/>
                      <a:pt x="24" y="189"/>
                      <a:pt x="24" y="189"/>
                    </a:cubicBezTo>
                    <a:cubicBezTo>
                      <a:pt x="24" y="190"/>
                      <a:pt x="24" y="190"/>
                      <a:pt x="24" y="190"/>
                    </a:cubicBezTo>
                    <a:cubicBezTo>
                      <a:pt x="17" y="204"/>
                      <a:pt x="17" y="204"/>
                      <a:pt x="17" y="204"/>
                    </a:cubicBezTo>
                    <a:cubicBezTo>
                      <a:pt x="16" y="208"/>
                      <a:pt x="16" y="208"/>
                      <a:pt x="16" y="208"/>
                    </a:cubicBezTo>
                    <a:cubicBezTo>
                      <a:pt x="16" y="208"/>
                      <a:pt x="16" y="208"/>
                      <a:pt x="16" y="208"/>
                    </a:cubicBezTo>
                    <a:cubicBezTo>
                      <a:pt x="12" y="217"/>
                      <a:pt x="12" y="217"/>
                      <a:pt x="12" y="217"/>
                    </a:cubicBezTo>
                    <a:cubicBezTo>
                      <a:pt x="10" y="224"/>
                      <a:pt x="10" y="224"/>
                      <a:pt x="10" y="224"/>
                    </a:cubicBezTo>
                    <a:cubicBezTo>
                      <a:pt x="10" y="225"/>
                      <a:pt x="10" y="225"/>
                      <a:pt x="10" y="225"/>
                    </a:cubicBezTo>
                    <a:cubicBezTo>
                      <a:pt x="10" y="225"/>
                      <a:pt x="10" y="225"/>
                      <a:pt x="10" y="225"/>
                    </a:cubicBezTo>
                    <a:cubicBezTo>
                      <a:pt x="8" y="227"/>
                      <a:pt x="7" y="228"/>
                      <a:pt x="6" y="231"/>
                    </a:cubicBezTo>
                    <a:cubicBezTo>
                      <a:pt x="5" y="232"/>
                      <a:pt x="5" y="232"/>
                      <a:pt x="6" y="233"/>
                    </a:cubicBezTo>
                    <a:cubicBezTo>
                      <a:pt x="7" y="234"/>
                      <a:pt x="7" y="234"/>
                      <a:pt x="7" y="234"/>
                    </a:cubicBezTo>
                    <a:cubicBezTo>
                      <a:pt x="11" y="238"/>
                      <a:pt x="11" y="238"/>
                      <a:pt x="11" y="238"/>
                    </a:cubicBezTo>
                    <a:cubicBezTo>
                      <a:pt x="11" y="238"/>
                      <a:pt x="11" y="238"/>
                      <a:pt x="11" y="238"/>
                    </a:cubicBezTo>
                    <a:cubicBezTo>
                      <a:pt x="11" y="238"/>
                      <a:pt x="11" y="238"/>
                      <a:pt x="11" y="238"/>
                    </a:cubicBezTo>
                    <a:cubicBezTo>
                      <a:pt x="13" y="241"/>
                      <a:pt x="13" y="241"/>
                      <a:pt x="13" y="241"/>
                    </a:cubicBezTo>
                    <a:cubicBezTo>
                      <a:pt x="13" y="241"/>
                      <a:pt x="13" y="241"/>
                      <a:pt x="13" y="241"/>
                    </a:cubicBezTo>
                    <a:cubicBezTo>
                      <a:pt x="13" y="241"/>
                      <a:pt x="13" y="241"/>
                      <a:pt x="13" y="241"/>
                    </a:cubicBezTo>
                    <a:cubicBezTo>
                      <a:pt x="14" y="242"/>
                      <a:pt x="14" y="242"/>
                      <a:pt x="14" y="242"/>
                    </a:cubicBezTo>
                    <a:cubicBezTo>
                      <a:pt x="14" y="242"/>
                      <a:pt x="14" y="242"/>
                      <a:pt x="14" y="242"/>
                    </a:cubicBezTo>
                    <a:cubicBezTo>
                      <a:pt x="14" y="244"/>
                      <a:pt x="14" y="244"/>
                      <a:pt x="14" y="244"/>
                    </a:cubicBezTo>
                    <a:cubicBezTo>
                      <a:pt x="14" y="244"/>
                      <a:pt x="14" y="244"/>
                      <a:pt x="14" y="244"/>
                    </a:cubicBezTo>
                    <a:cubicBezTo>
                      <a:pt x="14" y="244"/>
                      <a:pt x="14" y="244"/>
                      <a:pt x="14" y="244"/>
                    </a:cubicBezTo>
                    <a:cubicBezTo>
                      <a:pt x="14" y="244"/>
                      <a:pt x="14" y="244"/>
                      <a:pt x="14" y="244"/>
                    </a:cubicBezTo>
                    <a:cubicBezTo>
                      <a:pt x="14" y="244"/>
                      <a:pt x="14" y="244"/>
                      <a:pt x="14" y="244"/>
                    </a:cubicBezTo>
                    <a:cubicBezTo>
                      <a:pt x="15" y="246"/>
                      <a:pt x="15" y="246"/>
                      <a:pt x="15" y="246"/>
                    </a:cubicBezTo>
                    <a:cubicBezTo>
                      <a:pt x="18" y="248"/>
                      <a:pt x="18" y="248"/>
                      <a:pt x="18" y="248"/>
                    </a:cubicBezTo>
                    <a:cubicBezTo>
                      <a:pt x="33" y="251"/>
                      <a:pt x="33" y="251"/>
                      <a:pt x="33" y="251"/>
                    </a:cubicBezTo>
                    <a:cubicBezTo>
                      <a:pt x="37" y="251"/>
                      <a:pt x="42" y="250"/>
                      <a:pt x="47" y="248"/>
                    </a:cubicBezTo>
                    <a:cubicBezTo>
                      <a:pt x="51" y="246"/>
                      <a:pt x="56" y="245"/>
                      <a:pt x="61" y="246"/>
                    </a:cubicBezTo>
                    <a:cubicBezTo>
                      <a:pt x="61" y="243"/>
                      <a:pt x="61" y="243"/>
                      <a:pt x="61" y="243"/>
                    </a:cubicBezTo>
                    <a:cubicBezTo>
                      <a:pt x="57" y="232"/>
                      <a:pt x="57" y="232"/>
                      <a:pt x="57" y="232"/>
                    </a:cubicBezTo>
                    <a:cubicBezTo>
                      <a:pt x="56" y="232"/>
                      <a:pt x="56" y="232"/>
                      <a:pt x="56" y="232"/>
                    </a:cubicBezTo>
                    <a:cubicBezTo>
                      <a:pt x="57" y="232"/>
                      <a:pt x="57" y="232"/>
                      <a:pt x="57" y="232"/>
                    </a:cubicBezTo>
                    <a:cubicBezTo>
                      <a:pt x="79" y="200"/>
                      <a:pt x="79" y="200"/>
                      <a:pt x="79" y="200"/>
                    </a:cubicBezTo>
                    <a:cubicBezTo>
                      <a:pt x="104" y="176"/>
                      <a:pt x="104" y="176"/>
                      <a:pt x="104" y="176"/>
                    </a:cubicBezTo>
                    <a:cubicBezTo>
                      <a:pt x="104" y="176"/>
                      <a:pt x="104" y="176"/>
                      <a:pt x="104" y="176"/>
                    </a:cubicBezTo>
                    <a:cubicBezTo>
                      <a:pt x="112" y="174"/>
                      <a:pt x="112" y="174"/>
                      <a:pt x="112" y="174"/>
                    </a:cubicBezTo>
                    <a:cubicBezTo>
                      <a:pt x="116" y="169"/>
                      <a:pt x="116" y="169"/>
                      <a:pt x="116" y="169"/>
                    </a:cubicBezTo>
                    <a:cubicBezTo>
                      <a:pt x="116" y="169"/>
                      <a:pt x="116" y="169"/>
                      <a:pt x="116" y="169"/>
                    </a:cubicBezTo>
                    <a:cubicBezTo>
                      <a:pt x="119" y="166"/>
                      <a:pt x="122" y="165"/>
                      <a:pt x="125" y="164"/>
                    </a:cubicBezTo>
                    <a:cubicBezTo>
                      <a:pt x="123" y="162"/>
                      <a:pt x="123" y="162"/>
                      <a:pt x="123" y="162"/>
                    </a:cubicBezTo>
                    <a:cubicBezTo>
                      <a:pt x="117" y="156"/>
                      <a:pt x="117" y="156"/>
                      <a:pt x="117" y="156"/>
                    </a:cubicBezTo>
                    <a:cubicBezTo>
                      <a:pt x="117" y="156"/>
                      <a:pt x="117" y="156"/>
                      <a:pt x="117" y="156"/>
                    </a:cubicBezTo>
                    <a:cubicBezTo>
                      <a:pt x="117" y="156"/>
                      <a:pt x="117" y="156"/>
                      <a:pt x="117" y="156"/>
                    </a:cubicBezTo>
                    <a:cubicBezTo>
                      <a:pt x="113" y="151"/>
                      <a:pt x="113" y="151"/>
                      <a:pt x="113" y="151"/>
                    </a:cubicBezTo>
                    <a:cubicBezTo>
                      <a:pt x="113" y="150"/>
                      <a:pt x="113" y="150"/>
                      <a:pt x="113" y="150"/>
                    </a:cubicBezTo>
                    <a:cubicBezTo>
                      <a:pt x="113" y="150"/>
                      <a:pt x="113" y="150"/>
                      <a:pt x="113" y="150"/>
                    </a:cubicBezTo>
                    <a:cubicBezTo>
                      <a:pt x="115" y="147"/>
                      <a:pt x="115" y="147"/>
                      <a:pt x="115" y="147"/>
                    </a:cubicBezTo>
                    <a:cubicBezTo>
                      <a:pt x="109" y="148"/>
                      <a:pt x="109" y="148"/>
                      <a:pt x="109" y="148"/>
                    </a:cubicBezTo>
                    <a:cubicBezTo>
                      <a:pt x="98" y="146"/>
                      <a:pt x="98" y="146"/>
                      <a:pt x="98" y="146"/>
                    </a:cubicBezTo>
                    <a:cubicBezTo>
                      <a:pt x="94" y="144"/>
                      <a:pt x="91" y="141"/>
                      <a:pt x="90" y="138"/>
                    </a:cubicBezTo>
                    <a:cubicBezTo>
                      <a:pt x="88" y="131"/>
                      <a:pt x="87" y="125"/>
                      <a:pt x="87" y="119"/>
                    </a:cubicBezTo>
                    <a:cubicBezTo>
                      <a:pt x="86" y="121"/>
                      <a:pt x="84" y="122"/>
                      <a:pt x="82" y="122"/>
                    </a:cubicBezTo>
                    <a:cubicBezTo>
                      <a:pt x="73" y="120"/>
                      <a:pt x="73" y="120"/>
                      <a:pt x="73" y="120"/>
                    </a:cubicBezTo>
                    <a:cubicBezTo>
                      <a:pt x="68" y="116"/>
                      <a:pt x="68" y="116"/>
                      <a:pt x="68" y="116"/>
                    </a:cubicBezTo>
                    <a:cubicBezTo>
                      <a:pt x="61" y="114"/>
                      <a:pt x="61" y="114"/>
                      <a:pt x="61" y="114"/>
                    </a:cubicBezTo>
                    <a:cubicBezTo>
                      <a:pt x="58" y="114"/>
                      <a:pt x="58" y="114"/>
                      <a:pt x="58" y="114"/>
                    </a:cubicBezTo>
                    <a:cubicBezTo>
                      <a:pt x="56" y="114"/>
                      <a:pt x="53" y="113"/>
                      <a:pt x="52" y="112"/>
                    </a:cubicBezTo>
                    <a:cubicBezTo>
                      <a:pt x="49" y="110"/>
                      <a:pt x="48" y="108"/>
                      <a:pt x="48" y="107"/>
                    </a:cubicBezTo>
                    <a:cubicBezTo>
                      <a:pt x="47" y="104"/>
                      <a:pt x="48" y="102"/>
                      <a:pt x="51" y="100"/>
                    </a:cubicBezTo>
                    <a:cubicBezTo>
                      <a:pt x="53" y="98"/>
                      <a:pt x="57" y="94"/>
                      <a:pt x="59" y="90"/>
                    </a:cubicBezTo>
                    <a:cubicBezTo>
                      <a:pt x="57" y="87"/>
                      <a:pt x="55" y="83"/>
                      <a:pt x="57" y="80"/>
                    </a:cubicBezTo>
                    <a:cubicBezTo>
                      <a:pt x="57" y="79"/>
                      <a:pt x="57" y="79"/>
                      <a:pt x="57" y="79"/>
                    </a:cubicBezTo>
                    <a:cubicBezTo>
                      <a:pt x="57" y="77"/>
                      <a:pt x="61" y="76"/>
                      <a:pt x="67" y="74"/>
                    </a:cubicBezTo>
                    <a:cubicBezTo>
                      <a:pt x="67" y="72"/>
                      <a:pt x="68" y="70"/>
                      <a:pt x="69" y="70"/>
                    </a:cubicBezTo>
                    <a:cubicBezTo>
                      <a:pt x="75" y="70"/>
                      <a:pt x="75" y="70"/>
                      <a:pt x="75" y="70"/>
                    </a:cubicBezTo>
                    <a:cubicBezTo>
                      <a:pt x="74" y="70"/>
                      <a:pt x="74" y="70"/>
                      <a:pt x="74" y="70"/>
                    </a:cubicBezTo>
                    <a:cubicBezTo>
                      <a:pt x="70" y="67"/>
                      <a:pt x="69" y="64"/>
                      <a:pt x="71" y="61"/>
                    </a:cubicBezTo>
                    <a:cubicBezTo>
                      <a:pt x="74" y="59"/>
                      <a:pt x="74" y="59"/>
                      <a:pt x="74" y="59"/>
                    </a:cubicBezTo>
                    <a:cubicBezTo>
                      <a:pt x="77" y="58"/>
                      <a:pt x="82" y="58"/>
                      <a:pt x="86" y="60"/>
                    </a:cubicBezTo>
                    <a:cubicBezTo>
                      <a:pt x="95" y="67"/>
                      <a:pt x="95" y="67"/>
                      <a:pt x="95" y="67"/>
                    </a:cubicBezTo>
                    <a:cubicBezTo>
                      <a:pt x="104" y="67"/>
                      <a:pt x="104" y="67"/>
                      <a:pt x="104" y="67"/>
                    </a:cubicBezTo>
                    <a:cubicBezTo>
                      <a:pt x="107" y="69"/>
                      <a:pt x="107" y="69"/>
                      <a:pt x="107" y="69"/>
                    </a:cubicBezTo>
                    <a:cubicBezTo>
                      <a:pt x="107" y="72"/>
                      <a:pt x="107" y="72"/>
                      <a:pt x="107" y="72"/>
                    </a:cubicBezTo>
                    <a:cubicBezTo>
                      <a:pt x="107" y="74"/>
                      <a:pt x="106" y="76"/>
                      <a:pt x="105" y="76"/>
                    </a:cubicBezTo>
                    <a:cubicBezTo>
                      <a:pt x="103" y="76"/>
                      <a:pt x="102" y="78"/>
                      <a:pt x="101" y="80"/>
                    </a:cubicBezTo>
                    <a:cubicBezTo>
                      <a:pt x="105" y="90"/>
                      <a:pt x="105" y="90"/>
                      <a:pt x="105" y="90"/>
                    </a:cubicBezTo>
                    <a:cubicBezTo>
                      <a:pt x="108" y="86"/>
                      <a:pt x="110" y="84"/>
                      <a:pt x="113" y="84"/>
                    </a:cubicBezTo>
                    <a:cubicBezTo>
                      <a:pt x="114" y="84"/>
                      <a:pt x="115" y="84"/>
                      <a:pt x="117" y="86"/>
                    </a:cubicBezTo>
                    <a:cubicBezTo>
                      <a:pt x="118" y="88"/>
                      <a:pt x="119" y="92"/>
                      <a:pt x="120" y="95"/>
                    </a:cubicBezTo>
                    <a:cubicBezTo>
                      <a:pt x="120" y="100"/>
                      <a:pt x="121" y="103"/>
                      <a:pt x="123" y="105"/>
                    </a:cubicBezTo>
                    <a:cubicBezTo>
                      <a:pt x="126" y="110"/>
                      <a:pt x="126" y="110"/>
                      <a:pt x="126" y="110"/>
                    </a:cubicBezTo>
                    <a:cubicBezTo>
                      <a:pt x="131" y="116"/>
                      <a:pt x="133" y="120"/>
                      <a:pt x="134" y="124"/>
                    </a:cubicBezTo>
                    <a:cubicBezTo>
                      <a:pt x="150" y="122"/>
                      <a:pt x="150" y="122"/>
                      <a:pt x="150" y="122"/>
                    </a:cubicBezTo>
                    <a:cubicBezTo>
                      <a:pt x="157" y="118"/>
                      <a:pt x="157" y="118"/>
                      <a:pt x="157" y="118"/>
                    </a:cubicBezTo>
                    <a:cubicBezTo>
                      <a:pt x="163" y="110"/>
                      <a:pt x="163" y="110"/>
                      <a:pt x="163" y="110"/>
                    </a:cubicBezTo>
                    <a:cubicBezTo>
                      <a:pt x="166" y="102"/>
                      <a:pt x="166" y="102"/>
                      <a:pt x="166" y="102"/>
                    </a:cubicBezTo>
                    <a:cubicBezTo>
                      <a:pt x="166" y="102"/>
                      <a:pt x="166" y="102"/>
                      <a:pt x="166" y="102"/>
                    </a:cubicBezTo>
                    <a:cubicBezTo>
                      <a:pt x="166" y="102"/>
                      <a:pt x="166" y="102"/>
                      <a:pt x="166" y="102"/>
                    </a:cubicBezTo>
                    <a:cubicBezTo>
                      <a:pt x="168" y="94"/>
                      <a:pt x="168" y="94"/>
                      <a:pt x="168" y="94"/>
                    </a:cubicBezTo>
                    <a:cubicBezTo>
                      <a:pt x="168" y="93"/>
                      <a:pt x="168" y="93"/>
                      <a:pt x="168" y="93"/>
                    </a:cubicBezTo>
                    <a:cubicBezTo>
                      <a:pt x="168" y="92"/>
                      <a:pt x="168" y="92"/>
                      <a:pt x="168" y="92"/>
                    </a:cubicBezTo>
                    <a:cubicBezTo>
                      <a:pt x="169" y="92"/>
                      <a:pt x="169" y="92"/>
                      <a:pt x="169" y="92"/>
                    </a:cubicBezTo>
                    <a:cubicBezTo>
                      <a:pt x="175" y="88"/>
                      <a:pt x="175" y="88"/>
                      <a:pt x="175" y="88"/>
                    </a:cubicBezTo>
                    <a:cubicBezTo>
                      <a:pt x="176" y="88"/>
                      <a:pt x="176" y="88"/>
                      <a:pt x="176" y="88"/>
                    </a:cubicBezTo>
                    <a:cubicBezTo>
                      <a:pt x="175" y="87"/>
                      <a:pt x="175" y="87"/>
                      <a:pt x="175" y="87"/>
                    </a:cubicBezTo>
                    <a:cubicBezTo>
                      <a:pt x="165" y="84"/>
                      <a:pt x="165" y="84"/>
                      <a:pt x="165" y="84"/>
                    </a:cubicBezTo>
                    <a:cubicBezTo>
                      <a:pt x="165" y="84"/>
                      <a:pt x="165" y="84"/>
                      <a:pt x="165" y="84"/>
                    </a:cubicBezTo>
                    <a:cubicBezTo>
                      <a:pt x="165" y="84"/>
                      <a:pt x="165" y="84"/>
                      <a:pt x="165" y="84"/>
                    </a:cubicBezTo>
                    <a:cubicBezTo>
                      <a:pt x="163" y="78"/>
                      <a:pt x="163" y="78"/>
                      <a:pt x="163" y="78"/>
                    </a:cubicBezTo>
                    <a:lnTo>
                      <a:pt x="162"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iŝḷiḍè"/>
              <p:cNvSpPr/>
              <p:nvPr/>
            </p:nvSpPr>
            <p:spPr bwMode="auto">
              <a:xfrm>
                <a:off x="3466" y="2126"/>
                <a:ext cx="440" cy="433"/>
              </a:xfrm>
              <a:custGeom>
                <a:avLst/>
                <a:gdLst>
                  <a:gd name="T0" fmla="*/ 41 w 186"/>
                  <a:gd name="T1" fmla="*/ 60 h 183"/>
                  <a:gd name="T2" fmla="*/ 2 w 186"/>
                  <a:gd name="T3" fmla="*/ 81 h 183"/>
                  <a:gd name="T4" fmla="*/ 15 w 186"/>
                  <a:gd name="T5" fmla="*/ 111 h 183"/>
                  <a:gd name="T6" fmla="*/ 16 w 186"/>
                  <a:gd name="T7" fmla="*/ 111 h 183"/>
                  <a:gd name="T8" fmla="*/ 34 w 186"/>
                  <a:gd name="T9" fmla="*/ 143 h 183"/>
                  <a:gd name="T10" fmla="*/ 44 w 186"/>
                  <a:gd name="T11" fmla="*/ 145 h 183"/>
                  <a:gd name="T12" fmla="*/ 53 w 186"/>
                  <a:gd name="T13" fmla="*/ 150 h 183"/>
                  <a:gd name="T14" fmla="*/ 106 w 186"/>
                  <a:gd name="T15" fmla="*/ 155 h 183"/>
                  <a:gd name="T16" fmla="*/ 109 w 186"/>
                  <a:gd name="T17" fmla="*/ 173 h 183"/>
                  <a:gd name="T18" fmla="*/ 130 w 186"/>
                  <a:gd name="T19" fmla="*/ 171 h 183"/>
                  <a:gd name="T20" fmla="*/ 142 w 186"/>
                  <a:gd name="T21" fmla="*/ 183 h 183"/>
                  <a:gd name="T22" fmla="*/ 151 w 186"/>
                  <a:gd name="T23" fmla="*/ 174 h 183"/>
                  <a:gd name="T24" fmla="*/ 163 w 186"/>
                  <a:gd name="T25" fmla="*/ 175 h 183"/>
                  <a:gd name="T26" fmla="*/ 174 w 186"/>
                  <a:gd name="T27" fmla="*/ 165 h 183"/>
                  <a:gd name="T28" fmla="*/ 172 w 186"/>
                  <a:gd name="T29" fmla="*/ 163 h 183"/>
                  <a:gd name="T30" fmla="*/ 173 w 186"/>
                  <a:gd name="T31" fmla="*/ 153 h 183"/>
                  <a:gd name="T32" fmla="*/ 152 w 186"/>
                  <a:gd name="T33" fmla="*/ 147 h 183"/>
                  <a:gd name="T34" fmla="*/ 142 w 186"/>
                  <a:gd name="T35" fmla="*/ 131 h 183"/>
                  <a:gd name="T36" fmla="*/ 138 w 186"/>
                  <a:gd name="T37" fmla="*/ 118 h 183"/>
                  <a:gd name="T38" fmla="*/ 149 w 186"/>
                  <a:gd name="T39" fmla="*/ 113 h 183"/>
                  <a:gd name="T40" fmla="*/ 156 w 186"/>
                  <a:gd name="T41" fmla="*/ 102 h 183"/>
                  <a:gd name="T42" fmla="*/ 160 w 186"/>
                  <a:gd name="T43" fmla="*/ 98 h 183"/>
                  <a:gd name="T44" fmla="*/ 160 w 186"/>
                  <a:gd name="T45" fmla="*/ 81 h 183"/>
                  <a:gd name="T46" fmla="*/ 170 w 186"/>
                  <a:gd name="T47" fmla="*/ 83 h 183"/>
                  <a:gd name="T48" fmla="*/ 171 w 186"/>
                  <a:gd name="T49" fmla="*/ 84 h 183"/>
                  <a:gd name="T50" fmla="*/ 186 w 186"/>
                  <a:gd name="T51" fmla="*/ 81 h 183"/>
                  <a:gd name="T52" fmla="*/ 169 w 186"/>
                  <a:gd name="T53" fmla="*/ 68 h 183"/>
                  <a:gd name="T54" fmla="*/ 152 w 186"/>
                  <a:gd name="T55" fmla="*/ 63 h 183"/>
                  <a:gd name="T56" fmla="*/ 152 w 186"/>
                  <a:gd name="T57" fmla="*/ 63 h 183"/>
                  <a:gd name="T58" fmla="*/ 131 w 186"/>
                  <a:gd name="T59" fmla="*/ 48 h 183"/>
                  <a:gd name="T60" fmla="*/ 148 w 186"/>
                  <a:gd name="T61" fmla="*/ 29 h 183"/>
                  <a:gd name="T62" fmla="*/ 142 w 186"/>
                  <a:gd name="T63" fmla="*/ 9 h 183"/>
                  <a:gd name="T64" fmla="*/ 114 w 186"/>
                  <a:gd name="T65" fmla="*/ 14 h 183"/>
                  <a:gd name="T66" fmla="*/ 101 w 186"/>
                  <a:gd name="T67" fmla="*/ 7 h 183"/>
                  <a:gd name="T68" fmla="*/ 96 w 186"/>
                  <a:gd name="T69" fmla="*/ 5 h 183"/>
                  <a:gd name="T70" fmla="*/ 95 w 186"/>
                  <a:gd name="T71" fmla="*/ 3 h 183"/>
                  <a:gd name="T72" fmla="*/ 95 w 186"/>
                  <a:gd name="T73" fmla="*/ 3 h 183"/>
                  <a:gd name="T74" fmla="*/ 94 w 186"/>
                  <a:gd name="T75" fmla="*/ 1 h 183"/>
                  <a:gd name="T76" fmla="*/ 94 w 186"/>
                  <a:gd name="T77" fmla="*/ 0 h 183"/>
                  <a:gd name="T78" fmla="*/ 93 w 186"/>
                  <a:gd name="T79" fmla="*/ 11 h 183"/>
                  <a:gd name="T80" fmla="*/ 92 w 186"/>
                  <a:gd name="T81" fmla="*/ 18 h 183"/>
                  <a:gd name="T82" fmla="*/ 93 w 186"/>
                  <a:gd name="T83" fmla="*/ 34 h 183"/>
                  <a:gd name="T84" fmla="*/ 92 w 186"/>
                  <a:gd name="T85" fmla="*/ 35 h 183"/>
                  <a:gd name="T86" fmla="*/ 87 w 186"/>
                  <a:gd name="T87" fmla="*/ 48 h 183"/>
                  <a:gd name="T88" fmla="*/ 67 w 186"/>
                  <a:gd name="T89" fmla="*/ 55 h 183"/>
                  <a:gd name="T90" fmla="*/ 42 w 186"/>
                  <a:gd name="T91" fmla="*/ 6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6" h="183">
                    <a:moveTo>
                      <a:pt x="42" y="60"/>
                    </a:moveTo>
                    <a:cubicBezTo>
                      <a:pt x="41" y="60"/>
                      <a:pt x="41" y="60"/>
                      <a:pt x="41" y="60"/>
                    </a:cubicBezTo>
                    <a:cubicBezTo>
                      <a:pt x="11" y="73"/>
                      <a:pt x="11" y="73"/>
                      <a:pt x="11" y="73"/>
                    </a:cubicBezTo>
                    <a:cubicBezTo>
                      <a:pt x="2" y="81"/>
                      <a:pt x="2" y="81"/>
                      <a:pt x="2" y="81"/>
                    </a:cubicBezTo>
                    <a:cubicBezTo>
                      <a:pt x="0" y="95"/>
                      <a:pt x="2" y="103"/>
                      <a:pt x="6" y="105"/>
                    </a:cubicBezTo>
                    <a:cubicBezTo>
                      <a:pt x="15" y="111"/>
                      <a:pt x="15" y="111"/>
                      <a:pt x="15" y="111"/>
                    </a:cubicBezTo>
                    <a:cubicBezTo>
                      <a:pt x="16" y="111"/>
                      <a:pt x="16" y="111"/>
                      <a:pt x="16" y="111"/>
                    </a:cubicBezTo>
                    <a:cubicBezTo>
                      <a:pt x="16" y="111"/>
                      <a:pt x="16" y="111"/>
                      <a:pt x="16" y="111"/>
                    </a:cubicBezTo>
                    <a:cubicBezTo>
                      <a:pt x="18" y="126"/>
                      <a:pt x="18" y="126"/>
                      <a:pt x="18" y="126"/>
                    </a:cubicBezTo>
                    <a:cubicBezTo>
                      <a:pt x="26" y="136"/>
                      <a:pt x="31" y="141"/>
                      <a:pt x="34" y="143"/>
                    </a:cubicBezTo>
                    <a:cubicBezTo>
                      <a:pt x="42" y="145"/>
                      <a:pt x="42" y="145"/>
                      <a:pt x="42" y="145"/>
                    </a:cubicBezTo>
                    <a:cubicBezTo>
                      <a:pt x="44" y="145"/>
                      <a:pt x="44" y="145"/>
                      <a:pt x="44" y="145"/>
                    </a:cubicBezTo>
                    <a:cubicBezTo>
                      <a:pt x="44" y="145"/>
                      <a:pt x="44" y="145"/>
                      <a:pt x="44" y="145"/>
                    </a:cubicBezTo>
                    <a:cubicBezTo>
                      <a:pt x="45" y="147"/>
                      <a:pt x="48" y="149"/>
                      <a:pt x="53" y="150"/>
                    </a:cubicBezTo>
                    <a:cubicBezTo>
                      <a:pt x="77" y="151"/>
                      <a:pt x="77" y="151"/>
                      <a:pt x="77" y="151"/>
                    </a:cubicBezTo>
                    <a:cubicBezTo>
                      <a:pt x="94" y="151"/>
                      <a:pt x="104" y="153"/>
                      <a:pt x="106" y="155"/>
                    </a:cubicBezTo>
                    <a:cubicBezTo>
                      <a:pt x="108" y="156"/>
                      <a:pt x="109" y="160"/>
                      <a:pt x="108" y="166"/>
                    </a:cubicBezTo>
                    <a:cubicBezTo>
                      <a:pt x="108" y="170"/>
                      <a:pt x="108" y="173"/>
                      <a:pt x="109" y="173"/>
                    </a:cubicBezTo>
                    <a:cubicBezTo>
                      <a:pt x="118" y="171"/>
                      <a:pt x="118" y="171"/>
                      <a:pt x="118" y="171"/>
                    </a:cubicBezTo>
                    <a:cubicBezTo>
                      <a:pt x="124" y="169"/>
                      <a:pt x="128" y="169"/>
                      <a:pt x="130" y="171"/>
                    </a:cubicBezTo>
                    <a:cubicBezTo>
                      <a:pt x="134" y="175"/>
                      <a:pt x="134" y="175"/>
                      <a:pt x="134" y="175"/>
                    </a:cubicBezTo>
                    <a:cubicBezTo>
                      <a:pt x="138" y="181"/>
                      <a:pt x="142" y="183"/>
                      <a:pt x="142" y="183"/>
                    </a:cubicBezTo>
                    <a:cubicBezTo>
                      <a:pt x="145" y="182"/>
                      <a:pt x="148" y="179"/>
                      <a:pt x="150" y="175"/>
                    </a:cubicBezTo>
                    <a:cubicBezTo>
                      <a:pt x="151" y="174"/>
                      <a:pt x="151" y="174"/>
                      <a:pt x="151" y="174"/>
                    </a:cubicBezTo>
                    <a:cubicBezTo>
                      <a:pt x="158" y="179"/>
                      <a:pt x="158" y="179"/>
                      <a:pt x="158" y="179"/>
                    </a:cubicBezTo>
                    <a:cubicBezTo>
                      <a:pt x="163" y="175"/>
                      <a:pt x="163" y="175"/>
                      <a:pt x="163" y="175"/>
                    </a:cubicBezTo>
                    <a:cubicBezTo>
                      <a:pt x="164" y="169"/>
                      <a:pt x="167" y="167"/>
                      <a:pt x="172" y="166"/>
                    </a:cubicBezTo>
                    <a:cubicBezTo>
                      <a:pt x="174" y="165"/>
                      <a:pt x="174" y="165"/>
                      <a:pt x="174" y="165"/>
                    </a:cubicBezTo>
                    <a:cubicBezTo>
                      <a:pt x="173" y="164"/>
                      <a:pt x="173" y="164"/>
                      <a:pt x="173" y="164"/>
                    </a:cubicBezTo>
                    <a:cubicBezTo>
                      <a:pt x="172" y="163"/>
                      <a:pt x="172" y="163"/>
                      <a:pt x="172" y="163"/>
                    </a:cubicBezTo>
                    <a:cubicBezTo>
                      <a:pt x="172" y="163"/>
                      <a:pt x="172" y="163"/>
                      <a:pt x="172" y="163"/>
                    </a:cubicBezTo>
                    <a:cubicBezTo>
                      <a:pt x="173" y="153"/>
                      <a:pt x="173" y="153"/>
                      <a:pt x="173" y="153"/>
                    </a:cubicBezTo>
                    <a:cubicBezTo>
                      <a:pt x="170" y="148"/>
                      <a:pt x="166" y="146"/>
                      <a:pt x="161" y="147"/>
                    </a:cubicBezTo>
                    <a:cubicBezTo>
                      <a:pt x="157" y="148"/>
                      <a:pt x="154" y="148"/>
                      <a:pt x="152" y="147"/>
                    </a:cubicBezTo>
                    <a:cubicBezTo>
                      <a:pt x="152" y="145"/>
                      <a:pt x="152" y="145"/>
                      <a:pt x="152" y="143"/>
                    </a:cubicBezTo>
                    <a:cubicBezTo>
                      <a:pt x="149" y="138"/>
                      <a:pt x="146" y="134"/>
                      <a:pt x="142" y="131"/>
                    </a:cubicBezTo>
                    <a:cubicBezTo>
                      <a:pt x="138" y="127"/>
                      <a:pt x="136" y="123"/>
                      <a:pt x="138" y="119"/>
                    </a:cubicBezTo>
                    <a:cubicBezTo>
                      <a:pt x="138" y="118"/>
                      <a:pt x="138" y="118"/>
                      <a:pt x="138" y="118"/>
                    </a:cubicBezTo>
                    <a:cubicBezTo>
                      <a:pt x="150" y="120"/>
                      <a:pt x="150" y="120"/>
                      <a:pt x="150" y="120"/>
                    </a:cubicBezTo>
                    <a:cubicBezTo>
                      <a:pt x="149" y="113"/>
                      <a:pt x="149" y="113"/>
                      <a:pt x="149" y="113"/>
                    </a:cubicBezTo>
                    <a:cubicBezTo>
                      <a:pt x="148" y="109"/>
                      <a:pt x="149" y="107"/>
                      <a:pt x="151" y="105"/>
                    </a:cubicBezTo>
                    <a:cubicBezTo>
                      <a:pt x="152" y="103"/>
                      <a:pt x="154" y="102"/>
                      <a:pt x="156" y="102"/>
                    </a:cubicBezTo>
                    <a:cubicBezTo>
                      <a:pt x="160" y="100"/>
                      <a:pt x="160" y="100"/>
                      <a:pt x="160" y="100"/>
                    </a:cubicBezTo>
                    <a:cubicBezTo>
                      <a:pt x="160" y="98"/>
                      <a:pt x="160" y="98"/>
                      <a:pt x="160" y="98"/>
                    </a:cubicBezTo>
                    <a:cubicBezTo>
                      <a:pt x="157" y="91"/>
                      <a:pt x="156" y="85"/>
                      <a:pt x="157" y="83"/>
                    </a:cubicBezTo>
                    <a:cubicBezTo>
                      <a:pt x="160" y="81"/>
                      <a:pt x="160" y="81"/>
                      <a:pt x="160" y="81"/>
                    </a:cubicBezTo>
                    <a:cubicBezTo>
                      <a:pt x="161" y="80"/>
                      <a:pt x="165" y="81"/>
                      <a:pt x="170" y="83"/>
                    </a:cubicBezTo>
                    <a:cubicBezTo>
                      <a:pt x="170" y="83"/>
                      <a:pt x="170" y="83"/>
                      <a:pt x="170" y="83"/>
                    </a:cubicBezTo>
                    <a:cubicBezTo>
                      <a:pt x="171" y="83"/>
                      <a:pt x="171" y="83"/>
                      <a:pt x="171" y="83"/>
                    </a:cubicBezTo>
                    <a:cubicBezTo>
                      <a:pt x="171" y="84"/>
                      <a:pt x="171" y="84"/>
                      <a:pt x="171" y="84"/>
                    </a:cubicBezTo>
                    <a:cubicBezTo>
                      <a:pt x="175" y="89"/>
                      <a:pt x="178" y="93"/>
                      <a:pt x="179" y="93"/>
                    </a:cubicBezTo>
                    <a:cubicBezTo>
                      <a:pt x="186" y="81"/>
                      <a:pt x="186" y="81"/>
                      <a:pt x="186" y="81"/>
                    </a:cubicBezTo>
                    <a:cubicBezTo>
                      <a:pt x="180" y="73"/>
                      <a:pt x="176" y="67"/>
                      <a:pt x="175" y="64"/>
                    </a:cubicBezTo>
                    <a:cubicBezTo>
                      <a:pt x="169" y="68"/>
                      <a:pt x="169" y="68"/>
                      <a:pt x="169" y="68"/>
                    </a:cubicBezTo>
                    <a:cubicBezTo>
                      <a:pt x="168" y="67"/>
                      <a:pt x="168" y="67"/>
                      <a:pt x="168" y="67"/>
                    </a:cubicBezTo>
                    <a:cubicBezTo>
                      <a:pt x="152" y="63"/>
                      <a:pt x="152" y="63"/>
                      <a:pt x="152" y="63"/>
                    </a:cubicBezTo>
                    <a:cubicBezTo>
                      <a:pt x="152" y="63"/>
                      <a:pt x="152" y="63"/>
                      <a:pt x="152" y="63"/>
                    </a:cubicBezTo>
                    <a:cubicBezTo>
                      <a:pt x="152" y="63"/>
                      <a:pt x="152" y="63"/>
                      <a:pt x="152" y="63"/>
                    </a:cubicBezTo>
                    <a:cubicBezTo>
                      <a:pt x="145" y="60"/>
                      <a:pt x="141" y="56"/>
                      <a:pt x="140" y="53"/>
                    </a:cubicBezTo>
                    <a:cubicBezTo>
                      <a:pt x="131" y="48"/>
                      <a:pt x="131" y="48"/>
                      <a:pt x="131" y="48"/>
                    </a:cubicBezTo>
                    <a:cubicBezTo>
                      <a:pt x="131" y="39"/>
                      <a:pt x="131" y="39"/>
                      <a:pt x="131" y="39"/>
                    </a:cubicBezTo>
                    <a:cubicBezTo>
                      <a:pt x="148" y="29"/>
                      <a:pt x="148" y="29"/>
                      <a:pt x="148" y="29"/>
                    </a:cubicBezTo>
                    <a:cubicBezTo>
                      <a:pt x="148" y="24"/>
                      <a:pt x="146" y="19"/>
                      <a:pt x="144" y="15"/>
                    </a:cubicBezTo>
                    <a:cubicBezTo>
                      <a:pt x="142" y="9"/>
                      <a:pt x="142" y="9"/>
                      <a:pt x="142" y="9"/>
                    </a:cubicBezTo>
                    <a:cubicBezTo>
                      <a:pt x="130" y="11"/>
                      <a:pt x="130" y="11"/>
                      <a:pt x="130" y="11"/>
                    </a:cubicBezTo>
                    <a:cubicBezTo>
                      <a:pt x="124" y="13"/>
                      <a:pt x="119" y="14"/>
                      <a:pt x="114" y="14"/>
                    </a:cubicBezTo>
                    <a:cubicBezTo>
                      <a:pt x="101" y="11"/>
                      <a:pt x="101" y="11"/>
                      <a:pt x="101" y="11"/>
                    </a:cubicBezTo>
                    <a:cubicBezTo>
                      <a:pt x="101" y="7"/>
                      <a:pt x="101" y="7"/>
                      <a:pt x="101" y="7"/>
                    </a:cubicBezTo>
                    <a:cubicBezTo>
                      <a:pt x="99" y="7"/>
                      <a:pt x="99" y="7"/>
                      <a:pt x="99" y="7"/>
                    </a:cubicBezTo>
                    <a:cubicBezTo>
                      <a:pt x="96" y="5"/>
                      <a:pt x="96" y="5"/>
                      <a:pt x="96" y="5"/>
                    </a:cubicBezTo>
                    <a:cubicBezTo>
                      <a:pt x="95" y="3"/>
                      <a:pt x="95" y="3"/>
                      <a:pt x="95" y="3"/>
                    </a:cubicBezTo>
                    <a:cubicBezTo>
                      <a:pt x="95" y="3"/>
                      <a:pt x="95" y="3"/>
                      <a:pt x="95" y="3"/>
                    </a:cubicBezTo>
                    <a:cubicBezTo>
                      <a:pt x="95" y="3"/>
                      <a:pt x="95" y="3"/>
                      <a:pt x="95" y="3"/>
                    </a:cubicBezTo>
                    <a:cubicBezTo>
                      <a:pt x="95" y="3"/>
                      <a:pt x="95" y="3"/>
                      <a:pt x="95" y="3"/>
                    </a:cubicBezTo>
                    <a:cubicBezTo>
                      <a:pt x="95" y="3"/>
                      <a:pt x="95" y="3"/>
                      <a:pt x="95" y="3"/>
                    </a:cubicBezTo>
                    <a:cubicBezTo>
                      <a:pt x="94" y="1"/>
                      <a:pt x="94" y="1"/>
                      <a:pt x="94" y="1"/>
                    </a:cubicBezTo>
                    <a:cubicBezTo>
                      <a:pt x="94" y="1"/>
                      <a:pt x="94" y="1"/>
                      <a:pt x="94" y="1"/>
                    </a:cubicBezTo>
                    <a:cubicBezTo>
                      <a:pt x="94" y="0"/>
                      <a:pt x="94" y="0"/>
                      <a:pt x="94" y="0"/>
                    </a:cubicBezTo>
                    <a:cubicBezTo>
                      <a:pt x="94" y="0"/>
                      <a:pt x="94" y="0"/>
                      <a:pt x="94" y="0"/>
                    </a:cubicBezTo>
                    <a:cubicBezTo>
                      <a:pt x="93" y="11"/>
                      <a:pt x="93" y="11"/>
                      <a:pt x="93" y="11"/>
                    </a:cubicBezTo>
                    <a:cubicBezTo>
                      <a:pt x="92" y="14"/>
                      <a:pt x="92" y="14"/>
                      <a:pt x="92" y="14"/>
                    </a:cubicBezTo>
                    <a:cubicBezTo>
                      <a:pt x="92" y="16"/>
                      <a:pt x="91" y="17"/>
                      <a:pt x="92" y="18"/>
                    </a:cubicBezTo>
                    <a:cubicBezTo>
                      <a:pt x="94" y="21"/>
                      <a:pt x="93" y="24"/>
                      <a:pt x="91" y="27"/>
                    </a:cubicBezTo>
                    <a:cubicBezTo>
                      <a:pt x="93" y="34"/>
                      <a:pt x="93" y="34"/>
                      <a:pt x="93" y="34"/>
                    </a:cubicBezTo>
                    <a:cubicBezTo>
                      <a:pt x="92" y="34"/>
                      <a:pt x="92" y="34"/>
                      <a:pt x="92" y="34"/>
                    </a:cubicBezTo>
                    <a:cubicBezTo>
                      <a:pt x="92" y="35"/>
                      <a:pt x="92" y="35"/>
                      <a:pt x="92" y="35"/>
                    </a:cubicBezTo>
                    <a:cubicBezTo>
                      <a:pt x="87" y="39"/>
                      <a:pt x="87" y="39"/>
                      <a:pt x="87" y="39"/>
                    </a:cubicBezTo>
                    <a:cubicBezTo>
                      <a:pt x="87" y="48"/>
                      <a:pt x="87" y="48"/>
                      <a:pt x="87" y="48"/>
                    </a:cubicBezTo>
                    <a:cubicBezTo>
                      <a:pt x="86" y="49"/>
                      <a:pt x="86" y="49"/>
                      <a:pt x="86" y="49"/>
                    </a:cubicBezTo>
                    <a:cubicBezTo>
                      <a:pt x="77" y="53"/>
                      <a:pt x="71" y="55"/>
                      <a:pt x="67" y="55"/>
                    </a:cubicBezTo>
                    <a:cubicBezTo>
                      <a:pt x="50" y="53"/>
                      <a:pt x="50" y="53"/>
                      <a:pt x="50" y="53"/>
                    </a:cubicBezTo>
                    <a:cubicBezTo>
                      <a:pt x="42" y="60"/>
                      <a:pt x="42" y="60"/>
                      <a:pt x="42"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ṧľíde"/>
              <p:cNvSpPr/>
              <p:nvPr/>
            </p:nvSpPr>
            <p:spPr bwMode="auto">
              <a:xfrm>
                <a:off x="4292" y="3051"/>
                <a:ext cx="125" cy="303"/>
              </a:xfrm>
              <a:custGeom>
                <a:avLst/>
                <a:gdLst>
                  <a:gd name="T0" fmla="*/ 40 w 53"/>
                  <a:gd name="T1" fmla="*/ 0 h 128"/>
                  <a:gd name="T2" fmla="*/ 12 w 53"/>
                  <a:gd name="T3" fmla="*/ 35 h 128"/>
                  <a:gd name="T4" fmla="*/ 0 w 53"/>
                  <a:gd name="T5" fmla="*/ 54 h 128"/>
                  <a:gd name="T6" fmla="*/ 3 w 53"/>
                  <a:gd name="T7" fmla="*/ 76 h 128"/>
                  <a:gd name="T8" fmla="*/ 3 w 53"/>
                  <a:gd name="T9" fmla="*/ 77 h 128"/>
                  <a:gd name="T10" fmla="*/ 3 w 53"/>
                  <a:gd name="T11" fmla="*/ 77 h 128"/>
                  <a:gd name="T12" fmla="*/ 1 w 53"/>
                  <a:gd name="T13" fmla="*/ 92 h 128"/>
                  <a:gd name="T14" fmla="*/ 2 w 53"/>
                  <a:gd name="T15" fmla="*/ 101 h 128"/>
                  <a:gd name="T16" fmla="*/ 18 w 53"/>
                  <a:gd name="T17" fmla="*/ 112 h 128"/>
                  <a:gd name="T18" fmla="*/ 18 w 53"/>
                  <a:gd name="T19" fmla="*/ 112 h 128"/>
                  <a:gd name="T20" fmla="*/ 19 w 53"/>
                  <a:gd name="T21" fmla="*/ 112 h 128"/>
                  <a:gd name="T22" fmla="*/ 19 w 53"/>
                  <a:gd name="T23" fmla="*/ 113 h 128"/>
                  <a:gd name="T24" fmla="*/ 19 w 53"/>
                  <a:gd name="T25" fmla="*/ 113 h 128"/>
                  <a:gd name="T26" fmla="*/ 25 w 53"/>
                  <a:gd name="T27" fmla="*/ 124 h 128"/>
                  <a:gd name="T28" fmla="*/ 31 w 53"/>
                  <a:gd name="T29" fmla="*/ 128 h 128"/>
                  <a:gd name="T30" fmla="*/ 33 w 53"/>
                  <a:gd name="T31" fmla="*/ 102 h 128"/>
                  <a:gd name="T32" fmla="*/ 33 w 53"/>
                  <a:gd name="T33" fmla="*/ 101 h 128"/>
                  <a:gd name="T34" fmla="*/ 45 w 53"/>
                  <a:gd name="T35" fmla="*/ 73 h 128"/>
                  <a:gd name="T36" fmla="*/ 49 w 53"/>
                  <a:gd name="T37" fmla="*/ 40 h 128"/>
                  <a:gd name="T38" fmla="*/ 49 w 53"/>
                  <a:gd name="T39" fmla="*/ 39 h 128"/>
                  <a:gd name="T40" fmla="*/ 49 w 53"/>
                  <a:gd name="T41" fmla="*/ 39 h 128"/>
                  <a:gd name="T42" fmla="*/ 53 w 53"/>
                  <a:gd name="T43" fmla="*/ 30 h 128"/>
                  <a:gd name="T44" fmla="*/ 50 w 53"/>
                  <a:gd name="T45" fmla="*/ 22 h 128"/>
                  <a:gd name="T46" fmla="*/ 50 w 53"/>
                  <a:gd name="T47" fmla="*/ 22 h 128"/>
                  <a:gd name="T48" fmla="*/ 49 w 53"/>
                  <a:gd name="T49" fmla="*/ 22 h 128"/>
                  <a:gd name="T50" fmla="*/ 49 w 53"/>
                  <a:gd name="T51" fmla="*/ 12 h 128"/>
                  <a:gd name="T52" fmla="*/ 49 w 53"/>
                  <a:gd name="T53" fmla="*/ 11 h 128"/>
                  <a:gd name="T54" fmla="*/ 49 w 53"/>
                  <a:gd name="T55" fmla="*/ 11 h 128"/>
                  <a:gd name="T56" fmla="*/ 51 w 53"/>
                  <a:gd name="T57" fmla="*/ 8 h 128"/>
                  <a:gd name="T58" fmla="*/ 53 w 53"/>
                  <a:gd name="T59" fmla="*/ 6 h 128"/>
                  <a:gd name="T60" fmla="*/ 40 w 53"/>
                  <a:gd name="T61"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3" h="128">
                    <a:moveTo>
                      <a:pt x="40" y="0"/>
                    </a:moveTo>
                    <a:cubicBezTo>
                      <a:pt x="27" y="9"/>
                      <a:pt x="18" y="21"/>
                      <a:pt x="12" y="35"/>
                    </a:cubicBezTo>
                    <a:cubicBezTo>
                      <a:pt x="7" y="47"/>
                      <a:pt x="3" y="53"/>
                      <a:pt x="0" y="54"/>
                    </a:cubicBezTo>
                    <a:cubicBezTo>
                      <a:pt x="3" y="76"/>
                      <a:pt x="3" y="76"/>
                      <a:pt x="3" y="76"/>
                    </a:cubicBezTo>
                    <a:cubicBezTo>
                      <a:pt x="3" y="77"/>
                      <a:pt x="3" y="77"/>
                      <a:pt x="3" y="77"/>
                    </a:cubicBezTo>
                    <a:cubicBezTo>
                      <a:pt x="3" y="77"/>
                      <a:pt x="3" y="77"/>
                      <a:pt x="3" y="77"/>
                    </a:cubicBezTo>
                    <a:cubicBezTo>
                      <a:pt x="1" y="92"/>
                      <a:pt x="1" y="92"/>
                      <a:pt x="1" y="92"/>
                    </a:cubicBezTo>
                    <a:cubicBezTo>
                      <a:pt x="0" y="97"/>
                      <a:pt x="1" y="100"/>
                      <a:pt x="2" y="101"/>
                    </a:cubicBezTo>
                    <a:cubicBezTo>
                      <a:pt x="18" y="112"/>
                      <a:pt x="18" y="112"/>
                      <a:pt x="18" y="112"/>
                    </a:cubicBezTo>
                    <a:cubicBezTo>
                      <a:pt x="18" y="112"/>
                      <a:pt x="18" y="112"/>
                      <a:pt x="18" y="112"/>
                    </a:cubicBezTo>
                    <a:cubicBezTo>
                      <a:pt x="19" y="112"/>
                      <a:pt x="19" y="112"/>
                      <a:pt x="19" y="112"/>
                    </a:cubicBezTo>
                    <a:cubicBezTo>
                      <a:pt x="19" y="113"/>
                      <a:pt x="19" y="113"/>
                      <a:pt x="19" y="113"/>
                    </a:cubicBezTo>
                    <a:cubicBezTo>
                      <a:pt x="19" y="113"/>
                      <a:pt x="19" y="113"/>
                      <a:pt x="19" y="113"/>
                    </a:cubicBezTo>
                    <a:cubicBezTo>
                      <a:pt x="20" y="116"/>
                      <a:pt x="22" y="120"/>
                      <a:pt x="25" y="124"/>
                    </a:cubicBezTo>
                    <a:cubicBezTo>
                      <a:pt x="27" y="126"/>
                      <a:pt x="29" y="127"/>
                      <a:pt x="31" y="128"/>
                    </a:cubicBezTo>
                    <a:cubicBezTo>
                      <a:pt x="33" y="102"/>
                      <a:pt x="33" y="102"/>
                      <a:pt x="33" y="102"/>
                    </a:cubicBezTo>
                    <a:cubicBezTo>
                      <a:pt x="33" y="101"/>
                      <a:pt x="33" y="101"/>
                      <a:pt x="33" y="101"/>
                    </a:cubicBezTo>
                    <a:cubicBezTo>
                      <a:pt x="45" y="73"/>
                      <a:pt x="45" y="73"/>
                      <a:pt x="45" y="73"/>
                    </a:cubicBezTo>
                    <a:cubicBezTo>
                      <a:pt x="49" y="40"/>
                      <a:pt x="49" y="40"/>
                      <a:pt x="49" y="40"/>
                    </a:cubicBezTo>
                    <a:cubicBezTo>
                      <a:pt x="49" y="39"/>
                      <a:pt x="49" y="39"/>
                      <a:pt x="49" y="39"/>
                    </a:cubicBezTo>
                    <a:cubicBezTo>
                      <a:pt x="49" y="39"/>
                      <a:pt x="49" y="39"/>
                      <a:pt x="49" y="39"/>
                    </a:cubicBezTo>
                    <a:cubicBezTo>
                      <a:pt x="53" y="30"/>
                      <a:pt x="53" y="30"/>
                      <a:pt x="53" y="30"/>
                    </a:cubicBezTo>
                    <a:cubicBezTo>
                      <a:pt x="50" y="22"/>
                      <a:pt x="50" y="22"/>
                      <a:pt x="50" y="22"/>
                    </a:cubicBezTo>
                    <a:cubicBezTo>
                      <a:pt x="50" y="22"/>
                      <a:pt x="50" y="22"/>
                      <a:pt x="50" y="22"/>
                    </a:cubicBezTo>
                    <a:cubicBezTo>
                      <a:pt x="49" y="22"/>
                      <a:pt x="49" y="22"/>
                      <a:pt x="49" y="22"/>
                    </a:cubicBezTo>
                    <a:cubicBezTo>
                      <a:pt x="49" y="12"/>
                      <a:pt x="49" y="12"/>
                      <a:pt x="49" y="12"/>
                    </a:cubicBezTo>
                    <a:cubicBezTo>
                      <a:pt x="49" y="11"/>
                      <a:pt x="49" y="11"/>
                      <a:pt x="49" y="11"/>
                    </a:cubicBezTo>
                    <a:cubicBezTo>
                      <a:pt x="49" y="11"/>
                      <a:pt x="49" y="11"/>
                      <a:pt x="49" y="11"/>
                    </a:cubicBezTo>
                    <a:cubicBezTo>
                      <a:pt x="51" y="8"/>
                      <a:pt x="51" y="8"/>
                      <a:pt x="51" y="8"/>
                    </a:cubicBezTo>
                    <a:cubicBezTo>
                      <a:pt x="53" y="6"/>
                      <a:pt x="53" y="6"/>
                      <a:pt x="53" y="6"/>
                    </a:cubicBezTo>
                    <a:lnTo>
                      <a:pt x="4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îṩḷiḓe"/>
              <p:cNvSpPr/>
              <p:nvPr/>
            </p:nvSpPr>
            <p:spPr bwMode="auto">
              <a:xfrm>
                <a:off x="3366" y="3588"/>
                <a:ext cx="195" cy="166"/>
              </a:xfrm>
              <a:custGeom>
                <a:avLst/>
                <a:gdLst>
                  <a:gd name="T0" fmla="*/ 37 w 82"/>
                  <a:gd name="T1" fmla="*/ 7 h 70"/>
                  <a:gd name="T2" fmla="*/ 36 w 82"/>
                  <a:gd name="T3" fmla="*/ 9 h 70"/>
                  <a:gd name="T4" fmla="*/ 36 w 82"/>
                  <a:gd name="T5" fmla="*/ 9 h 70"/>
                  <a:gd name="T6" fmla="*/ 35 w 82"/>
                  <a:gd name="T7" fmla="*/ 10 h 70"/>
                  <a:gd name="T8" fmla="*/ 19 w 82"/>
                  <a:gd name="T9" fmla="*/ 14 h 70"/>
                  <a:gd name="T10" fmla="*/ 20 w 82"/>
                  <a:gd name="T11" fmla="*/ 16 h 70"/>
                  <a:gd name="T12" fmla="*/ 25 w 82"/>
                  <a:gd name="T13" fmla="*/ 22 h 70"/>
                  <a:gd name="T14" fmla="*/ 23 w 82"/>
                  <a:gd name="T15" fmla="*/ 23 h 70"/>
                  <a:gd name="T16" fmla="*/ 16 w 82"/>
                  <a:gd name="T17" fmla="*/ 27 h 70"/>
                  <a:gd name="T18" fmla="*/ 4 w 82"/>
                  <a:gd name="T19" fmla="*/ 36 h 70"/>
                  <a:gd name="T20" fmla="*/ 6 w 82"/>
                  <a:gd name="T21" fmla="*/ 63 h 70"/>
                  <a:gd name="T22" fmla="*/ 18 w 82"/>
                  <a:gd name="T23" fmla="*/ 64 h 70"/>
                  <a:gd name="T24" fmla="*/ 19 w 82"/>
                  <a:gd name="T25" fmla="*/ 64 h 70"/>
                  <a:gd name="T26" fmla="*/ 19 w 82"/>
                  <a:gd name="T27" fmla="*/ 64 h 70"/>
                  <a:gd name="T28" fmla="*/ 31 w 82"/>
                  <a:gd name="T29" fmla="*/ 70 h 70"/>
                  <a:gd name="T30" fmla="*/ 44 w 82"/>
                  <a:gd name="T31" fmla="*/ 68 h 70"/>
                  <a:gd name="T32" fmla="*/ 62 w 82"/>
                  <a:gd name="T33" fmla="*/ 53 h 70"/>
                  <a:gd name="T34" fmla="*/ 63 w 82"/>
                  <a:gd name="T35" fmla="*/ 53 h 70"/>
                  <a:gd name="T36" fmla="*/ 64 w 82"/>
                  <a:gd name="T37" fmla="*/ 52 h 70"/>
                  <a:gd name="T38" fmla="*/ 69 w 82"/>
                  <a:gd name="T39" fmla="*/ 50 h 70"/>
                  <a:gd name="T40" fmla="*/ 68 w 82"/>
                  <a:gd name="T41" fmla="*/ 33 h 70"/>
                  <a:gd name="T42" fmla="*/ 68 w 82"/>
                  <a:gd name="T43" fmla="*/ 33 h 70"/>
                  <a:gd name="T44" fmla="*/ 75 w 82"/>
                  <a:gd name="T45" fmla="*/ 22 h 70"/>
                  <a:gd name="T46" fmla="*/ 75 w 82"/>
                  <a:gd name="T47" fmla="*/ 22 h 70"/>
                  <a:gd name="T48" fmla="*/ 75 w 82"/>
                  <a:gd name="T49" fmla="*/ 22 h 70"/>
                  <a:gd name="T50" fmla="*/ 81 w 82"/>
                  <a:gd name="T51" fmla="*/ 17 h 70"/>
                  <a:gd name="T52" fmla="*/ 79 w 82"/>
                  <a:gd name="T53" fmla="*/ 5 h 70"/>
                  <a:gd name="T54" fmla="*/ 74 w 82"/>
                  <a:gd name="T55" fmla="*/ 0 h 70"/>
                  <a:gd name="T56" fmla="*/ 74 w 82"/>
                  <a:gd name="T57" fmla="*/ 6 h 70"/>
                  <a:gd name="T58" fmla="*/ 64 w 82"/>
                  <a:gd name="T59" fmla="*/ 4 h 70"/>
                  <a:gd name="T60" fmla="*/ 59 w 82"/>
                  <a:gd name="T61" fmla="*/ 7 h 70"/>
                  <a:gd name="T62" fmla="*/ 58 w 82"/>
                  <a:gd name="T63" fmla="*/ 7 h 70"/>
                  <a:gd name="T64" fmla="*/ 58 w 82"/>
                  <a:gd name="T65" fmla="*/ 7 h 70"/>
                  <a:gd name="T66" fmla="*/ 37 w 82"/>
                  <a:gd name="T67" fmla="*/ 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70">
                    <a:moveTo>
                      <a:pt x="37" y="7"/>
                    </a:moveTo>
                    <a:cubicBezTo>
                      <a:pt x="36" y="9"/>
                      <a:pt x="36" y="9"/>
                      <a:pt x="36" y="9"/>
                    </a:cubicBezTo>
                    <a:cubicBezTo>
                      <a:pt x="36" y="9"/>
                      <a:pt x="36" y="9"/>
                      <a:pt x="36" y="9"/>
                    </a:cubicBezTo>
                    <a:cubicBezTo>
                      <a:pt x="35" y="10"/>
                      <a:pt x="35" y="10"/>
                      <a:pt x="35" y="10"/>
                    </a:cubicBezTo>
                    <a:cubicBezTo>
                      <a:pt x="19" y="14"/>
                      <a:pt x="19" y="14"/>
                      <a:pt x="19" y="14"/>
                    </a:cubicBezTo>
                    <a:cubicBezTo>
                      <a:pt x="20" y="16"/>
                      <a:pt x="20" y="16"/>
                      <a:pt x="20" y="16"/>
                    </a:cubicBezTo>
                    <a:cubicBezTo>
                      <a:pt x="25" y="22"/>
                      <a:pt x="25" y="22"/>
                      <a:pt x="25" y="22"/>
                    </a:cubicBezTo>
                    <a:cubicBezTo>
                      <a:pt x="24" y="22"/>
                      <a:pt x="24" y="23"/>
                      <a:pt x="23" y="23"/>
                    </a:cubicBezTo>
                    <a:cubicBezTo>
                      <a:pt x="16" y="27"/>
                      <a:pt x="16" y="27"/>
                      <a:pt x="16" y="27"/>
                    </a:cubicBezTo>
                    <a:cubicBezTo>
                      <a:pt x="4" y="36"/>
                      <a:pt x="4" y="36"/>
                      <a:pt x="4" y="36"/>
                    </a:cubicBezTo>
                    <a:cubicBezTo>
                      <a:pt x="0" y="41"/>
                      <a:pt x="0" y="49"/>
                      <a:pt x="6" y="63"/>
                    </a:cubicBezTo>
                    <a:cubicBezTo>
                      <a:pt x="18" y="64"/>
                      <a:pt x="18" y="64"/>
                      <a:pt x="18" y="64"/>
                    </a:cubicBezTo>
                    <a:cubicBezTo>
                      <a:pt x="19" y="64"/>
                      <a:pt x="19" y="64"/>
                      <a:pt x="19" y="64"/>
                    </a:cubicBezTo>
                    <a:cubicBezTo>
                      <a:pt x="19" y="64"/>
                      <a:pt x="19" y="64"/>
                      <a:pt x="19" y="64"/>
                    </a:cubicBezTo>
                    <a:cubicBezTo>
                      <a:pt x="31" y="70"/>
                      <a:pt x="31" y="70"/>
                      <a:pt x="31" y="70"/>
                    </a:cubicBezTo>
                    <a:cubicBezTo>
                      <a:pt x="44" y="68"/>
                      <a:pt x="44" y="68"/>
                      <a:pt x="44" y="68"/>
                    </a:cubicBezTo>
                    <a:cubicBezTo>
                      <a:pt x="49" y="67"/>
                      <a:pt x="55" y="62"/>
                      <a:pt x="62" y="53"/>
                    </a:cubicBezTo>
                    <a:cubicBezTo>
                      <a:pt x="63" y="53"/>
                      <a:pt x="63" y="53"/>
                      <a:pt x="63" y="53"/>
                    </a:cubicBezTo>
                    <a:cubicBezTo>
                      <a:pt x="64" y="52"/>
                      <a:pt x="64" y="52"/>
                      <a:pt x="64" y="52"/>
                    </a:cubicBezTo>
                    <a:cubicBezTo>
                      <a:pt x="69" y="50"/>
                      <a:pt x="69" y="50"/>
                      <a:pt x="69" y="50"/>
                    </a:cubicBezTo>
                    <a:cubicBezTo>
                      <a:pt x="68" y="33"/>
                      <a:pt x="68" y="33"/>
                      <a:pt x="68" y="33"/>
                    </a:cubicBezTo>
                    <a:cubicBezTo>
                      <a:pt x="68" y="33"/>
                      <a:pt x="68" y="33"/>
                      <a:pt x="68" y="33"/>
                    </a:cubicBezTo>
                    <a:cubicBezTo>
                      <a:pt x="75" y="22"/>
                      <a:pt x="75" y="22"/>
                      <a:pt x="75" y="22"/>
                    </a:cubicBezTo>
                    <a:cubicBezTo>
                      <a:pt x="75" y="22"/>
                      <a:pt x="75" y="22"/>
                      <a:pt x="75" y="22"/>
                    </a:cubicBezTo>
                    <a:cubicBezTo>
                      <a:pt x="75" y="22"/>
                      <a:pt x="75" y="22"/>
                      <a:pt x="75" y="22"/>
                    </a:cubicBezTo>
                    <a:cubicBezTo>
                      <a:pt x="81" y="17"/>
                      <a:pt x="81" y="17"/>
                      <a:pt x="81" y="17"/>
                    </a:cubicBezTo>
                    <a:cubicBezTo>
                      <a:pt x="82" y="13"/>
                      <a:pt x="81" y="8"/>
                      <a:pt x="79" y="5"/>
                    </a:cubicBezTo>
                    <a:cubicBezTo>
                      <a:pt x="78" y="1"/>
                      <a:pt x="76" y="0"/>
                      <a:pt x="74" y="0"/>
                    </a:cubicBezTo>
                    <a:cubicBezTo>
                      <a:pt x="74" y="6"/>
                      <a:pt x="74" y="6"/>
                      <a:pt x="74" y="6"/>
                    </a:cubicBezTo>
                    <a:cubicBezTo>
                      <a:pt x="64" y="4"/>
                      <a:pt x="64" y="4"/>
                      <a:pt x="64" y="4"/>
                    </a:cubicBezTo>
                    <a:cubicBezTo>
                      <a:pt x="59" y="7"/>
                      <a:pt x="59" y="7"/>
                      <a:pt x="59" y="7"/>
                    </a:cubicBezTo>
                    <a:cubicBezTo>
                      <a:pt x="58" y="7"/>
                      <a:pt x="58" y="7"/>
                      <a:pt x="58" y="7"/>
                    </a:cubicBezTo>
                    <a:cubicBezTo>
                      <a:pt x="58" y="7"/>
                      <a:pt x="58" y="7"/>
                      <a:pt x="58" y="7"/>
                    </a:cubicBezTo>
                    <a:lnTo>
                      <a:pt x="37"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7" name="îśḻíḍè"/>
            <p:cNvSpPr/>
            <p:nvPr/>
          </p:nvSpPr>
          <p:spPr>
            <a:xfrm>
              <a:off x="4849071" y="2393330"/>
              <a:ext cx="2506688" cy="2506688"/>
            </a:xfrm>
            <a:prstGeom prst="ellipse">
              <a:avLst/>
            </a:prstGeom>
            <a:noFill/>
            <a:ln w="571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íṥḻîḓé"/>
            <p:cNvSpPr/>
            <p:nvPr/>
          </p:nvSpPr>
          <p:spPr>
            <a:xfrm>
              <a:off x="5754162" y="1938401"/>
              <a:ext cx="696504" cy="696504"/>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accent1"/>
            </a:solidFill>
            <a:ln w="28575">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p>
              <a:pPr algn="ctr"/>
              <a:endParaRPr/>
            </a:p>
          </p:txBody>
        </p:sp>
        <p:sp>
          <p:nvSpPr>
            <p:cNvPr id="9" name="ïśliḓê"/>
            <p:cNvSpPr/>
            <p:nvPr/>
          </p:nvSpPr>
          <p:spPr>
            <a:xfrm>
              <a:off x="6931977" y="2618412"/>
              <a:ext cx="696504" cy="696504"/>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accent3"/>
            </a:solidFill>
            <a:ln w="28575">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p>
              <a:pPr algn="ctr"/>
              <a:endParaRPr/>
            </a:p>
          </p:txBody>
        </p:sp>
        <p:sp>
          <p:nvSpPr>
            <p:cNvPr id="10" name="îsļíḍé"/>
            <p:cNvSpPr/>
            <p:nvPr/>
          </p:nvSpPr>
          <p:spPr>
            <a:xfrm>
              <a:off x="6931977" y="3978432"/>
              <a:ext cx="696504" cy="696504"/>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accent1"/>
            </a:solidFill>
            <a:ln w="28575">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nchor="ctr"/>
            <a:lstStyle/>
            <a:p>
              <a:pPr algn="ctr"/>
              <a:endParaRPr/>
            </a:p>
          </p:txBody>
        </p:sp>
        <p:sp>
          <p:nvSpPr>
            <p:cNvPr id="11" name="iŝḷîďe"/>
            <p:cNvSpPr/>
            <p:nvPr/>
          </p:nvSpPr>
          <p:spPr>
            <a:xfrm>
              <a:off x="5754162" y="4658443"/>
              <a:ext cx="696504" cy="696504"/>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accent3"/>
            </a:solidFill>
            <a:ln w="28575">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nchor="ctr"/>
            <a:lstStyle/>
            <a:p>
              <a:pPr algn="ctr"/>
              <a:endParaRPr/>
            </a:p>
          </p:txBody>
        </p:sp>
        <p:sp>
          <p:nvSpPr>
            <p:cNvPr id="12" name="ísḷîḋè"/>
            <p:cNvSpPr/>
            <p:nvPr/>
          </p:nvSpPr>
          <p:spPr>
            <a:xfrm>
              <a:off x="4576351" y="3978432"/>
              <a:ext cx="696504" cy="696504"/>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accent1"/>
            </a:solidFill>
            <a:ln w="28575">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nchor="ctr"/>
            <a:lstStyle/>
            <a:p>
              <a:pPr algn="ctr"/>
              <a:endParaRPr/>
            </a:p>
          </p:txBody>
        </p:sp>
        <p:sp>
          <p:nvSpPr>
            <p:cNvPr id="13" name="iṧľíḓê"/>
            <p:cNvSpPr/>
            <p:nvPr/>
          </p:nvSpPr>
          <p:spPr>
            <a:xfrm>
              <a:off x="4576351" y="2618412"/>
              <a:ext cx="696504" cy="696504"/>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chemeClr val="accent3"/>
            </a:solidFill>
            <a:ln w="28575">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nchor="ctr"/>
            <a:lstStyle/>
            <a:p>
              <a:pPr algn="ctr"/>
              <a:endParaRPr/>
            </a:p>
          </p:txBody>
        </p:sp>
        <p:sp>
          <p:nvSpPr>
            <p:cNvPr id="14" name="îṧ1ïḍê"/>
            <p:cNvSpPr/>
            <p:nvPr/>
          </p:nvSpPr>
          <p:spPr>
            <a:xfrm>
              <a:off x="5631771" y="1407639"/>
              <a:ext cx="941283" cy="307777"/>
            </a:xfrm>
            <a:prstGeom prst="rect">
              <a:avLst/>
            </a:prstGeom>
          </p:spPr>
          <p:txBody>
            <a:bodyPr wrap="none">
              <a:normAutofit/>
            </a:bodyPr>
            <a:lstStyle/>
            <a:p>
              <a:pPr algn="r">
                <a:tabLst>
                  <a:tab pos="359410" algn="l"/>
                </a:tabLst>
              </a:pPr>
              <a:r>
                <a:rPr lang="en-US" altLang="zh-CN" sz="1400" b="1" dirty="0">
                  <a:sym typeface="+mn-ea"/>
                </a:rPr>
                <a:t>Anaconda3</a:t>
              </a:r>
              <a:endParaRPr lang="en-US" altLang="zh-CN" sz="1400" b="1" dirty="0"/>
            </a:p>
          </p:txBody>
        </p:sp>
        <p:sp>
          <p:nvSpPr>
            <p:cNvPr id="15" name="ïŝḷïḍé"/>
            <p:cNvSpPr/>
            <p:nvPr/>
          </p:nvSpPr>
          <p:spPr>
            <a:xfrm>
              <a:off x="5358983" y="5462927"/>
              <a:ext cx="1486860" cy="307777"/>
            </a:xfrm>
            <a:prstGeom prst="rect">
              <a:avLst/>
            </a:prstGeom>
          </p:spPr>
          <p:txBody>
            <a:bodyPr wrap="square">
              <a:normAutofit/>
            </a:bodyPr>
            <a:lstStyle/>
            <a:p>
              <a:pPr algn="ctr"/>
              <a:r>
                <a:rPr lang="en-US" altLang="zh-CN" sz="1400" b="1" dirty="0"/>
                <a:t>Hadoop</a:t>
              </a:r>
            </a:p>
          </p:txBody>
        </p:sp>
        <p:sp>
          <p:nvSpPr>
            <p:cNvPr id="16" name="îṩḻídé"/>
            <p:cNvSpPr/>
            <p:nvPr/>
          </p:nvSpPr>
          <p:spPr>
            <a:xfrm>
              <a:off x="7735908" y="2605065"/>
              <a:ext cx="941283" cy="307777"/>
            </a:xfrm>
            <a:prstGeom prst="rect">
              <a:avLst/>
            </a:prstGeom>
          </p:spPr>
          <p:txBody>
            <a:bodyPr wrap="none">
              <a:normAutofit/>
            </a:bodyPr>
            <a:lstStyle/>
            <a:p>
              <a:r>
                <a:rPr lang="en-US" altLang="zh-CN" sz="1400" b="1" dirty="0"/>
                <a:t>jupyter notebook</a:t>
              </a:r>
            </a:p>
          </p:txBody>
        </p:sp>
        <p:sp>
          <p:nvSpPr>
            <p:cNvPr id="17" name="îṧļïḍé"/>
            <p:cNvSpPr/>
            <p:nvPr/>
          </p:nvSpPr>
          <p:spPr>
            <a:xfrm>
              <a:off x="3452579" y="2594905"/>
              <a:ext cx="941283" cy="307777"/>
            </a:xfrm>
            <a:prstGeom prst="rect">
              <a:avLst/>
            </a:prstGeom>
          </p:spPr>
          <p:txBody>
            <a:bodyPr wrap="none">
              <a:normAutofit/>
            </a:bodyPr>
            <a:lstStyle/>
            <a:p>
              <a:pPr algn="r">
                <a:tabLst>
                  <a:tab pos="359410" algn="l"/>
                </a:tabLst>
              </a:pPr>
              <a:r>
                <a:rPr lang="en-US" altLang="zh-CN" sz="1400" b="1" dirty="0"/>
                <a:t>Pycharm</a:t>
              </a:r>
            </a:p>
          </p:txBody>
        </p:sp>
        <p:sp>
          <p:nvSpPr>
            <p:cNvPr id="18" name="ïṡ1ïďê"/>
            <p:cNvSpPr/>
            <p:nvPr/>
          </p:nvSpPr>
          <p:spPr>
            <a:xfrm>
              <a:off x="3476466" y="4253051"/>
              <a:ext cx="941283" cy="307777"/>
            </a:xfrm>
            <a:prstGeom prst="rect">
              <a:avLst/>
            </a:prstGeom>
          </p:spPr>
          <p:txBody>
            <a:bodyPr wrap="none">
              <a:normAutofit/>
            </a:bodyPr>
            <a:lstStyle/>
            <a:p>
              <a:pPr algn="r" defTabSz="360045" fontAlgn="auto">
                <a:spcBef>
                  <a:spcPts val="0"/>
                </a:spcBef>
                <a:spcAft>
                  <a:spcPts val="600"/>
                </a:spcAft>
                <a:tabLst>
                  <a:tab pos="359410" algn="l"/>
                </a:tabLst>
              </a:pPr>
              <a:r>
                <a:rPr lang="en-US" altLang="zh-CN" sz="1400" b="1" dirty="0"/>
                <a:t>Hbase</a:t>
              </a:r>
            </a:p>
          </p:txBody>
        </p:sp>
        <p:sp>
          <p:nvSpPr>
            <p:cNvPr id="19" name="îśľîḓé"/>
            <p:cNvSpPr/>
            <p:nvPr/>
          </p:nvSpPr>
          <p:spPr>
            <a:xfrm>
              <a:off x="7798138" y="4253051"/>
              <a:ext cx="941283" cy="307777"/>
            </a:xfrm>
            <a:prstGeom prst="rect">
              <a:avLst/>
            </a:prstGeom>
          </p:spPr>
          <p:txBody>
            <a:bodyPr wrap="none">
              <a:normAutofit/>
            </a:bodyPr>
            <a:lstStyle/>
            <a:p>
              <a:r>
                <a:rPr lang="en-US" altLang="zh-CN" sz="1400" b="1" dirty="0"/>
                <a:t>eclipse</a:t>
              </a:r>
            </a:p>
          </p:txBody>
        </p:sp>
        <p:sp>
          <p:nvSpPr>
            <p:cNvPr id="20" name="îṡliḓè"/>
            <p:cNvSpPr/>
            <p:nvPr/>
          </p:nvSpPr>
          <p:spPr bwMode="auto">
            <a:xfrm>
              <a:off x="5917267" y="2057929"/>
              <a:ext cx="370293" cy="390105"/>
            </a:xfrm>
            <a:custGeom>
              <a:avLst/>
              <a:gdLst>
                <a:gd name="T0" fmla="*/ 126 w 466"/>
                <a:gd name="T1" fmla="*/ 153 h 491"/>
                <a:gd name="T2" fmla="*/ 233 w 466"/>
                <a:gd name="T3" fmla="*/ 61 h 491"/>
                <a:gd name="T4" fmla="*/ 258 w 466"/>
                <a:gd name="T5" fmla="*/ 122 h 491"/>
                <a:gd name="T6" fmla="*/ 233 w 466"/>
                <a:gd name="T7" fmla="*/ 101 h 491"/>
                <a:gd name="T8" fmla="*/ 402 w 466"/>
                <a:gd name="T9" fmla="*/ 399 h 491"/>
                <a:gd name="T10" fmla="*/ 433 w 466"/>
                <a:gd name="T11" fmla="*/ 215 h 491"/>
                <a:gd name="T12" fmla="*/ 452 w 466"/>
                <a:gd name="T13" fmla="*/ 160 h 491"/>
                <a:gd name="T14" fmla="*/ 233 w 466"/>
                <a:gd name="T15" fmla="*/ 0 h 491"/>
                <a:gd name="T16" fmla="*/ 15 w 466"/>
                <a:gd name="T17" fmla="*/ 160 h 491"/>
                <a:gd name="T18" fmla="*/ 34 w 466"/>
                <a:gd name="T19" fmla="*/ 215 h 491"/>
                <a:gd name="T20" fmla="*/ 64 w 466"/>
                <a:gd name="T21" fmla="*/ 399 h 491"/>
                <a:gd name="T22" fmla="*/ 3 w 466"/>
                <a:gd name="T23" fmla="*/ 445 h 491"/>
                <a:gd name="T24" fmla="*/ 418 w 466"/>
                <a:gd name="T25" fmla="*/ 491 h 491"/>
                <a:gd name="T26" fmla="*/ 418 w 466"/>
                <a:gd name="T27" fmla="*/ 399 h 491"/>
                <a:gd name="T28" fmla="*/ 221 w 466"/>
                <a:gd name="T29" fmla="*/ 33 h 491"/>
                <a:gd name="T30" fmla="*/ 246 w 466"/>
                <a:gd name="T31" fmla="*/ 33 h 491"/>
                <a:gd name="T32" fmla="*/ 34 w 466"/>
                <a:gd name="T33" fmla="*/ 183 h 491"/>
                <a:gd name="T34" fmla="*/ 371 w 466"/>
                <a:gd name="T35" fmla="*/ 399 h 491"/>
                <a:gd name="T36" fmla="*/ 341 w 466"/>
                <a:gd name="T37" fmla="*/ 215 h 491"/>
                <a:gd name="T38" fmla="*/ 310 w 466"/>
                <a:gd name="T39" fmla="*/ 215 h 491"/>
                <a:gd name="T40" fmla="*/ 279 w 466"/>
                <a:gd name="T41" fmla="*/ 399 h 491"/>
                <a:gd name="T42" fmla="*/ 310 w 466"/>
                <a:gd name="T43" fmla="*/ 215 h 491"/>
                <a:gd name="T44" fmla="*/ 249 w 466"/>
                <a:gd name="T45" fmla="*/ 399 h 491"/>
                <a:gd name="T46" fmla="*/ 218 w 466"/>
                <a:gd name="T47" fmla="*/ 215 h 491"/>
                <a:gd name="T48" fmla="*/ 187 w 466"/>
                <a:gd name="T49" fmla="*/ 215 h 491"/>
                <a:gd name="T50" fmla="*/ 156 w 466"/>
                <a:gd name="T51" fmla="*/ 399 h 491"/>
                <a:gd name="T52" fmla="*/ 187 w 466"/>
                <a:gd name="T53" fmla="*/ 215 h 491"/>
                <a:gd name="T54" fmla="*/ 126 w 466"/>
                <a:gd name="T55" fmla="*/ 399 h 491"/>
                <a:gd name="T56" fmla="*/ 95 w 466"/>
                <a:gd name="T57" fmla="*/ 215 h 491"/>
                <a:gd name="T58" fmla="*/ 418 w 466"/>
                <a:gd name="T59" fmla="*/ 460 h 491"/>
                <a:gd name="T60" fmla="*/ 34 w 466"/>
                <a:gd name="T61" fmla="*/ 445 h 491"/>
                <a:gd name="T62" fmla="*/ 418 w 466"/>
                <a:gd name="T63" fmla="*/ 430 h 491"/>
                <a:gd name="T64" fmla="*/ 418 w 466"/>
                <a:gd name="T65" fmla="*/ 46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6" h="491">
                  <a:moveTo>
                    <a:pt x="233" y="61"/>
                  </a:moveTo>
                  <a:cubicBezTo>
                    <a:pt x="126" y="153"/>
                    <a:pt x="126" y="153"/>
                    <a:pt x="126" y="153"/>
                  </a:cubicBezTo>
                  <a:cubicBezTo>
                    <a:pt x="341" y="153"/>
                    <a:pt x="341" y="153"/>
                    <a:pt x="341" y="153"/>
                  </a:cubicBezTo>
                  <a:cubicBezTo>
                    <a:pt x="233" y="61"/>
                    <a:pt x="233" y="61"/>
                    <a:pt x="233" y="61"/>
                  </a:cubicBezTo>
                  <a:close/>
                  <a:moveTo>
                    <a:pt x="233" y="101"/>
                  </a:moveTo>
                  <a:cubicBezTo>
                    <a:pt x="258" y="122"/>
                    <a:pt x="258" y="122"/>
                    <a:pt x="258" y="122"/>
                  </a:cubicBezTo>
                  <a:cubicBezTo>
                    <a:pt x="209" y="122"/>
                    <a:pt x="209" y="122"/>
                    <a:pt x="209" y="122"/>
                  </a:cubicBezTo>
                  <a:cubicBezTo>
                    <a:pt x="233" y="101"/>
                    <a:pt x="233" y="101"/>
                    <a:pt x="233" y="101"/>
                  </a:cubicBezTo>
                  <a:close/>
                  <a:moveTo>
                    <a:pt x="418" y="399"/>
                  </a:moveTo>
                  <a:cubicBezTo>
                    <a:pt x="402" y="399"/>
                    <a:pt x="402" y="399"/>
                    <a:pt x="402" y="399"/>
                  </a:cubicBezTo>
                  <a:cubicBezTo>
                    <a:pt x="402" y="215"/>
                    <a:pt x="402" y="215"/>
                    <a:pt x="402" y="215"/>
                  </a:cubicBezTo>
                  <a:cubicBezTo>
                    <a:pt x="433" y="215"/>
                    <a:pt x="433" y="215"/>
                    <a:pt x="433" y="215"/>
                  </a:cubicBezTo>
                  <a:cubicBezTo>
                    <a:pt x="446" y="215"/>
                    <a:pt x="458" y="206"/>
                    <a:pt x="462" y="194"/>
                  </a:cubicBezTo>
                  <a:cubicBezTo>
                    <a:pt x="466" y="181"/>
                    <a:pt x="462" y="168"/>
                    <a:pt x="452" y="160"/>
                  </a:cubicBezTo>
                  <a:cubicBezTo>
                    <a:pt x="263" y="7"/>
                    <a:pt x="263" y="7"/>
                    <a:pt x="263" y="7"/>
                  </a:cubicBezTo>
                  <a:cubicBezTo>
                    <a:pt x="253" y="2"/>
                    <a:pt x="243" y="0"/>
                    <a:pt x="233" y="0"/>
                  </a:cubicBezTo>
                  <a:cubicBezTo>
                    <a:pt x="223" y="0"/>
                    <a:pt x="213" y="2"/>
                    <a:pt x="204" y="7"/>
                  </a:cubicBezTo>
                  <a:cubicBezTo>
                    <a:pt x="15" y="160"/>
                    <a:pt x="15" y="160"/>
                    <a:pt x="15" y="160"/>
                  </a:cubicBezTo>
                  <a:cubicBezTo>
                    <a:pt x="4" y="168"/>
                    <a:pt x="0" y="181"/>
                    <a:pt x="4" y="194"/>
                  </a:cubicBezTo>
                  <a:cubicBezTo>
                    <a:pt x="9" y="206"/>
                    <a:pt x="20" y="215"/>
                    <a:pt x="34" y="215"/>
                  </a:cubicBezTo>
                  <a:cubicBezTo>
                    <a:pt x="64" y="215"/>
                    <a:pt x="64" y="215"/>
                    <a:pt x="64" y="215"/>
                  </a:cubicBezTo>
                  <a:cubicBezTo>
                    <a:pt x="64" y="399"/>
                    <a:pt x="64" y="399"/>
                    <a:pt x="64" y="399"/>
                  </a:cubicBezTo>
                  <a:cubicBezTo>
                    <a:pt x="49" y="399"/>
                    <a:pt x="49" y="399"/>
                    <a:pt x="49" y="399"/>
                  </a:cubicBezTo>
                  <a:cubicBezTo>
                    <a:pt x="23" y="399"/>
                    <a:pt x="3" y="420"/>
                    <a:pt x="3" y="445"/>
                  </a:cubicBezTo>
                  <a:cubicBezTo>
                    <a:pt x="3" y="470"/>
                    <a:pt x="23" y="491"/>
                    <a:pt x="49" y="491"/>
                  </a:cubicBezTo>
                  <a:cubicBezTo>
                    <a:pt x="418" y="491"/>
                    <a:pt x="418" y="491"/>
                    <a:pt x="418" y="491"/>
                  </a:cubicBezTo>
                  <a:cubicBezTo>
                    <a:pt x="443" y="491"/>
                    <a:pt x="464" y="470"/>
                    <a:pt x="464" y="445"/>
                  </a:cubicBezTo>
                  <a:cubicBezTo>
                    <a:pt x="464" y="420"/>
                    <a:pt x="443" y="399"/>
                    <a:pt x="418" y="399"/>
                  </a:cubicBezTo>
                  <a:close/>
                  <a:moveTo>
                    <a:pt x="34" y="183"/>
                  </a:moveTo>
                  <a:cubicBezTo>
                    <a:pt x="221" y="33"/>
                    <a:pt x="221" y="33"/>
                    <a:pt x="221" y="33"/>
                  </a:cubicBezTo>
                  <a:cubicBezTo>
                    <a:pt x="224" y="31"/>
                    <a:pt x="229" y="30"/>
                    <a:pt x="233" y="30"/>
                  </a:cubicBezTo>
                  <a:cubicBezTo>
                    <a:pt x="238" y="30"/>
                    <a:pt x="242" y="31"/>
                    <a:pt x="246" y="33"/>
                  </a:cubicBezTo>
                  <a:cubicBezTo>
                    <a:pt x="433" y="184"/>
                    <a:pt x="433" y="184"/>
                    <a:pt x="433" y="184"/>
                  </a:cubicBezTo>
                  <a:cubicBezTo>
                    <a:pt x="34" y="183"/>
                    <a:pt x="34" y="183"/>
                    <a:pt x="34" y="183"/>
                  </a:cubicBezTo>
                  <a:close/>
                  <a:moveTo>
                    <a:pt x="371" y="215"/>
                  </a:moveTo>
                  <a:cubicBezTo>
                    <a:pt x="371" y="399"/>
                    <a:pt x="371" y="399"/>
                    <a:pt x="371" y="399"/>
                  </a:cubicBezTo>
                  <a:cubicBezTo>
                    <a:pt x="341" y="399"/>
                    <a:pt x="341" y="399"/>
                    <a:pt x="341" y="399"/>
                  </a:cubicBezTo>
                  <a:cubicBezTo>
                    <a:pt x="341" y="215"/>
                    <a:pt x="341" y="215"/>
                    <a:pt x="341" y="215"/>
                  </a:cubicBezTo>
                  <a:cubicBezTo>
                    <a:pt x="371" y="215"/>
                    <a:pt x="371" y="215"/>
                    <a:pt x="371" y="215"/>
                  </a:cubicBezTo>
                  <a:close/>
                  <a:moveTo>
                    <a:pt x="310" y="215"/>
                  </a:moveTo>
                  <a:cubicBezTo>
                    <a:pt x="310" y="399"/>
                    <a:pt x="310" y="399"/>
                    <a:pt x="310" y="399"/>
                  </a:cubicBezTo>
                  <a:cubicBezTo>
                    <a:pt x="279" y="399"/>
                    <a:pt x="279" y="399"/>
                    <a:pt x="279" y="399"/>
                  </a:cubicBezTo>
                  <a:cubicBezTo>
                    <a:pt x="279" y="215"/>
                    <a:pt x="279" y="215"/>
                    <a:pt x="279" y="215"/>
                  </a:cubicBezTo>
                  <a:cubicBezTo>
                    <a:pt x="310" y="215"/>
                    <a:pt x="310" y="215"/>
                    <a:pt x="310" y="215"/>
                  </a:cubicBezTo>
                  <a:close/>
                  <a:moveTo>
                    <a:pt x="249" y="215"/>
                  </a:moveTo>
                  <a:cubicBezTo>
                    <a:pt x="249" y="399"/>
                    <a:pt x="249" y="399"/>
                    <a:pt x="249" y="399"/>
                  </a:cubicBezTo>
                  <a:cubicBezTo>
                    <a:pt x="218" y="399"/>
                    <a:pt x="218" y="399"/>
                    <a:pt x="218" y="399"/>
                  </a:cubicBezTo>
                  <a:cubicBezTo>
                    <a:pt x="218" y="215"/>
                    <a:pt x="218" y="215"/>
                    <a:pt x="218" y="215"/>
                  </a:cubicBezTo>
                  <a:cubicBezTo>
                    <a:pt x="249" y="215"/>
                    <a:pt x="249" y="215"/>
                    <a:pt x="249" y="215"/>
                  </a:cubicBezTo>
                  <a:close/>
                  <a:moveTo>
                    <a:pt x="187" y="215"/>
                  </a:moveTo>
                  <a:cubicBezTo>
                    <a:pt x="187" y="399"/>
                    <a:pt x="187" y="399"/>
                    <a:pt x="187" y="399"/>
                  </a:cubicBezTo>
                  <a:cubicBezTo>
                    <a:pt x="156" y="399"/>
                    <a:pt x="156" y="399"/>
                    <a:pt x="156" y="399"/>
                  </a:cubicBezTo>
                  <a:cubicBezTo>
                    <a:pt x="156" y="215"/>
                    <a:pt x="156" y="215"/>
                    <a:pt x="156" y="215"/>
                  </a:cubicBezTo>
                  <a:cubicBezTo>
                    <a:pt x="187" y="215"/>
                    <a:pt x="187" y="215"/>
                    <a:pt x="187" y="215"/>
                  </a:cubicBezTo>
                  <a:close/>
                  <a:moveTo>
                    <a:pt x="126" y="215"/>
                  </a:moveTo>
                  <a:cubicBezTo>
                    <a:pt x="126" y="399"/>
                    <a:pt x="126" y="399"/>
                    <a:pt x="126" y="399"/>
                  </a:cubicBezTo>
                  <a:cubicBezTo>
                    <a:pt x="95" y="399"/>
                    <a:pt x="95" y="399"/>
                    <a:pt x="95" y="399"/>
                  </a:cubicBezTo>
                  <a:cubicBezTo>
                    <a:pt x="95" y="215"/>
                    <a:pt x="95" y="215"/>
                    <a:pt x="95" y="215"/>
                  </a:cubicBezTo>
                  <a:cubicBezTo>
                    <a:pt x="126" y="215"/>
                    <a:pt x="126" y="215"/>
                    <a:pt x="126" y="215"/>
                  </a:cubicBezTo>
                  <a:close/>
                  <a:moveTo>
                    <a:pt x="418" y="460"/>
                  </a:moveTo>
                  <a:cubicBezTo>
                    <a:pt x="49" y="460"/>
                    <a:pt x="49" y="460"/>
                    <a:pt x="49" y="460"/>
                  </a:cubicBezTo>
                  <a:cubicBezTo>
                    <a:pt x="40" y="460"/>
                    <a:pt x="34" y="453"/>
                    <a:pt x="34" y="445"/>
                  </a:cubicBezTo>
                  <a:cubicBezTo>
                    <a:pt x="34" y="437"/>
                    <a:pt x="40" y="430"/>
                    <a:pt x="49" y="430"/>
                  </a:cubicBezTo>
                  <a:cubicBezTo>
                    <a:pt x="418" y="430"/>
                    <a:pt x="418" y="430"/>
                    <a:pt x="418" y="430"/>
                  </a:cubicBezTo>
                  <a:cubicBezTo>
                    <a:pt x="426" y="430"/>
                    <a:pt x="433" y="437"/>
                    <a:pt x="433" y="445"/>
                  </a:cubicBezTo>
                  <a:cubicBezTo>
                    <a:pt x="433" y="453"/>
                    <a:pt x="426" y="460"/>
                    <a:pt x="418" y="460"/>
                  </a:cubicBezTo>
                  <a:close/>
                </a:path>
              </a:pathLst>
            </a:custGeom>
            <a:solidFill>
              <a:schemeClr val="bg1"/>
            </a:solidFill>
            <a:ln>
              <a:noFill/>
            </a:ln>
          </p:spPr>
          <p:txBody>
            <a:bodyPr anchor="ctr"/>
            <a:lstStyle/>
            <a:p>
              <a:pPr algn="ctr"/>
              <a:endParaRPr/>
            </a:p>
          </p:txBody>
        </p:sp>
        <p:sp>
          <p:nvSpPr>
            <p:cNvPr id="21" name="íṣḷiďê"/>
            <p:cNvSpPr/>
            <p:nvPr/>
          </p:nvSpPr>
          <p:spPr bwMode="auto">
            <a:xfrm>
              <a:off x="4734366" y="2750505"/>
              <a:ext cx="370293" cy="390105"/>
            </a:xfrm>
            <a:custGeom>
              <a:avLst/>
              <a:gdLst>
                <a:gd name="T0" fmla="*/ 126 w 466"/>
                <a:gd name="T1" fmla="*/ 153 h 491"/>
                <a:gd name="T2" fmla="*/ 233 w 466"/>
                <a:gd name="T3" fmla="*/ 61 h 491"/>
                <a:gd name="T4" fmla="*/ 258 w 466"/>
                <a:gd name="T5" fmla="*/ 122 h 491"/>
                <a:gd name="T6" fmla="*/ 233 w 466"/>
                <a:gd name="T7" fmla="*/ 101 h 491"/>
                <a:gd name="T8" fmla="*/ 402 w 466"/>
                <a:gd name="T9" fmla="*/ 399 h 491"/>
                <a:gd name="T10" fmla="*/ 433 w 466"/>
                <a:gd name="T11" fmla="*/ 215 h 491"/>
                <a:gd name="T12" fmla="*/ 452 w 466"/>
                <a:gd name="T13" fmla="*/ 160 h 491"/>
                <a:gd name="T14" fmla="*/ 233 w 466"/>
                <a:gd name="T15" fmla="*/ 0 h 491"/>
                <a:gd name="T16" fmla="*/ 15 w 466"/>
                <a:gd name="T17" fmla="*/ 160 h 491"/>
                <a:gd name="T18" fmla="*/ 34 w 466"/>
                <a:gd name="T19" fmla="*/ 215 h 491"/>
                <a:gd name="T20" fmla="*/ 64 w 466"/>
                <a:gd name="T21" fmla="*/ 399 h 491"/>
                <a:gd name="T22" fmla="*/ 3 w 466"/>
                <a:gd name="T23" fmla="*/ 445 h 491"/>
                <a:gd name="T24" fmla="*/ 418 w 466"/>
                <a:gd name="T25" fmla="*/ 491 h 491"/>
                <a:gd name="T26" fmla="*/ 418 w 466"/>
                <a:gd name="T27" fmla="*/ 399 h 491"/>
                <a:gd name="T28" fmla="*/ 221 w 466"/>
                <a:gd name="T29" fmla="*/ 33 h 491"/>
                <a:gd name="T30" fmla="*/ 246 w 466"/>
                <a:gd name="T31" fmla="*/ 33 h 491"/>
                <a:gd name="T32" fmla="*/ 34 w 466"/>
                <a:gd name="T33" fmla="*/ 183 h 491"/>
                <a:gd name="T34" fmla="*/ 371 w 466"/>
                <a:gd name="T35" fmla="*/ 399 h 491"/>
                <a:gd name="T36" fmla="*/ 341 w 466"/>
                <a:gd name="T37" fmla="*/ 215 h 491"/>
                <a:gd name="T38" fmla="*/ 310 w 466"/>
                <a:gd name="T39" fmla="*/ 215 h 491"/>
                <a:gd name="T40" fmla="*/ 279 w 466"/>
                <a:gd name="T41" fmla="*/ 399 h 491"/>
                <a:gd name="T42" fmla="*/ 310 w 466"/>
                <a:gd name="T43" fmla="*/ 215 h 491"/>
                <a:gd name="T44" fmla="*/ 249 w 466"/>
                <a:gd name="T45" fmla="*/ 399 h 491"/>
                <a:gd name="T46" fmla="*/ 218 w 466"/>
                <a:gd name="T47" fmla="*/ 215 h 491"/>
                <a:gd name="T48" fmla="*/ 187 w 466"/>
                <a:gd name="T49" fmla="*/ 215 h 491"/>
                <a:gd name="T50" fmla="*/ 156 w 466"/>
                <a:gd name="T51" fmla="*/ 399 h 491"/>
                <a:gd name="T52" fmla="*/ 187 w 466"/>
                <a:gd name="T53" fmla="*/ 215 h 491"/>
                <a:gd name="T54" fmla="*/ 126 w 466"/>
                <a:gd name="T55" fmla="*/ 399 h 491"/>
                <a:gd name="T56" fmla="*/ 95 w 466"/>
                <a:gd name="T57" fmla="*/ 215 h 491"/>
                <a:gd name="T58" fmla="*/ 418 w 466"/>
                <a:gd name="T59" fmla="*/ 460 h 491"/>
                <a:gd name="T60" fmla="*/ 34 w 466"/>
                <a:gd name="T61" fmla="*/ 445 h 491"/>
                <a:gd name="T62" fmla="*/ 418 w 466"/>
                <a:gd name="T63" fmla="*/ 430 h 491"/>
                <a:gd name="T64" fmla="*/ 418 w 466"/>
                <a:gd name="T65" fmla="*/ 46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6" h="491">
                  <a:moveTo>
                    <a:pt x="233" y="61"/>
                  </a:moveTo>
                  <a:cubicBezTo>
                    <a:pt x="126" y="153"/>
                    <a:pt x="126" y="153"/>
                    <a:pt x="126" y="153"/>
                  </a:cubicBezTo>
                  <a:cubicBezTo>
                    <a:pt x="341" y="153"/>
                    <a:pt x="341" y="153"/>
                    <a:pt x="341" y="153"/>
                  </a:cubicBezTo>
                  <a:cubicBezTo>
                    <a:pt x="233" y="61"/>
                    <a:pt x="233" y="61"/>
                    <a:pt x="233" y="61"/>
                  </a:cubicBezTo>
                  <a:close/>
                  <a:moveTo>
                    <a:pt x="233" y="101"/>
                  </a:moveTo>
                  <a:cubicBezTo>
                    <a:pt x="258" y="122"/>
                    <a:pt x="258" y="122"/>
                    <a:pt x="258" y="122"/>
                  </a:cubicBezTo>
                  <a:cubicBezTo>
                    <a:pt x="209" y="122"/>
                    <a:pt x="209" y="122"/>
                    <a:pt x="209" y="122"/>
                  </a:cubicBezTo>
                  <a:cubicBezTo>
                    <a:pt x="233" y="101"/>
                    <a:pt x="233" y="101"/>
                    <a:pt x="233" y="101"/>
                  </a:cubicBezTo>
                  <a:close/>
                  <a:moveTo>
                    <a:pt x="418" y="399"/>
                  </a:moveTo>
                  <a:cubicBezTo>
                    <a:pt x="402" y="399"/>
                    <a:pt x="402" y="399"/>
                    <a:pt x="402" y="399"/>
                  </a:cubicBezTo>
                  <a:cubicBezTo>
                    <a:pt x="402" y="215"/>
                    <a:pt x="402" y="215"/>
                    <a:pt x="402" y="215"/>
                  </a:cubicBezTo>
                  <a:cubicBezTo>
                    <a:pt x="433" y="215"/>
                    <a:pt x="433" y="215"/>
                    <a:pt x="433" y="215"/>
                  </a:cubicBezTo>
                  <a:cubicBezTo>
                    <a:pt x="446" y="215"/>
                    <a:pt x="458" y="206"/>
                    <a:pt x="462" y="194"/>
                  </a:cubicBezTo>
                  <a:cubicBezTo>
                    <a:pt x="466" y="181"/>
                    <a:pt x="462" y="168"/>
                    <a:pt x="452" y="160"/>
                  </a:cubicBezTo>
                  <a:cubicBezTo>
                    <a:pt x="263" y="7"/>
                    <a:pt x="263" y="7"/>
                    <a:pt x="263" y="7"/>
                  </a:cubicBezTo>
                  <a:cubicBezTo>
                    <a:pt x="253" y="2"/>
                    <a:pt x="243" y="0"/>
                    <a:pt x="233" y="0"/>
                  </a:cubicBezTo>
                  <a:cubicBezTo>
                    <a:pt x="223" y="0"/>
                    <a:pt x="213" y="2"/>
                    <a:pt x="204" y="7"/>
                  </a:cubicBezTo>
                  <a:cubicBezTo>
                    <a:pt x="15" y="160"/>
                    <a:pt x="15" y="160"/>
                    <a:pt x="15" y="160"/>
                  </a:cubicBezTo>
                  <a:cubicBezTo>
                    <a:pt x="4" y="168"/>
                    <a:pt x="0" y="181"/>
                    <a:pt x="4" y="194"/>
                  </a:cubicBezTo>
                  <a:cubicBezTo>
                    <a:pt x="9" y="206"/>
                    <a:pt x="20" y="215"/>
                    <a:pt x="34" y="215"/>
                  </a:cubicBezTo>
                  <a:cubicBezTo>
                    <a:pt x="64" y="215"/>
                    <a:pt x="64" y="215"/>
                    <a:pt x="64" y="215"/>
                  </a:cubicBezTo>
                  <a:cubicBezTo>
                    <a:pt x="64" y="399"/>
                    <a:pt x="64" y="399"/>
                    <a:pt x="64" y="399"/>
                  </a:cubicBezTo>
                  <a:cubicBezTo>
                    <a:pt x="49" y="399"/>
                    <a:pt x="49" y="399"/>
                    <a:pt x="49" y="399"/>
                  </a:cubicBezTo>
                  <a:cubicBezTo>
                    <a:pt x="23" y="399"/>
                    <a:pt x="3" y="420"/>
                    <a:pt x="3" y="445"/>
                  </a:cubicBezTo>
                  <a:cubicBezTo>
                    <a:pt x="3" y="470"/>
                    <a:pt x="23" y="491"/>
                    <a:pt x="49" y="491"/>
                  </a:cubicBezTo>
                  <a:cubicBezTo>
                    <a:pt x="418" y="491"/>
                    <a:pt x="418" y="491"/>
                    <a:pt x="418" y="491"/>
                  </a:cubicBezTo>
                  <a:cubicBezTo>
                    <a:pt x="443" y="491"/>
                    <a:pt x="464" y="470"/>
                    <a:pt x="464" y="445"/>
                  </a:cubicBezTo>
                  <a:cubicBezTo>
                    <a:pt x="464" y="420"/>
                    <a:pt x="443" y="399"/>
                    <a:pt x="418" y="399"/>
                  </a:cubicBezTo>
                  <a:close/>
                  <a:moveTo>
                    <a:pt x="34" y="183"/>
                  </a:moveTo>
                  <a:cubicBezTo>
                    <a:pt x="221" y="33"/>
                    <a:pt x="221" y="33"/>
                    <a:pt x="221" y="33"/>
                  </a:cubicBezTo>
                  <a:cubicBezTo>
                    <a:pt x="224" y="31"/>
                    <a:pt x="229" y="30"/>
                    <a:pt x="233" y="30"/>
                  </a:cubicBezTo>
                  <a:cubicBezTo>
                    <a:pt x="238" y="30"/>
                    <a:pt x="242" y="31"/>
                    <a:pt x="246" y="33"/>
                  </a:cubicBezTo>
                  <a:cubicBezTo>
                    <a:pt x="433" y="184"/>
                    <a:pt x="433" y="184"/>
                    <a:pt x="433" y="184"/>
                  </a:cubicBezTo>
                  <a:cubicBezTo>
                    <a:pt x="34" y="183"/>
                    <a:pt x="34" y="183"/>
                    <a:pt x="34" y="183"/>
                  </a:cubicBezTo>
                  <a:close/>
                  <a:moveTo>
                    <a:pt x="371" y="215"/>
                  </a:moveTo>
                  <a:cubicBezTo>
                    <a:pt x="371" y="399"/>
                    <a:pt x="371" y="399"/>
                    <a:pt x="371" y="399"/>
                  </a:cubicBezTo>
                  <a:cubicBezTo>
                    <a:pt x="341" y="399"/>
                    <a:pt x="341" y="399"/>
                    <a:pt x="341" y="399"/>
                  </a:cubicBezTo>
                  <a:cubicBezTo>
                    <a:pt x="341" y="215"/>
                    <a:pt x="341" y="215"/>
                    <a:pt x="341" y="215"/>
                  </a:cubicBezTo>
                  <a:cubicBezTo>
                    <a:pt x="371" y="215"/>
                    <a:pt x="371" y="215"/>
                    <a:pt x="371" y="215"/>
                  </a:cubicBezTo>
                  <a:close/>
                  <a:moveTo>
                    <a:pt x="310" y="215"/>
                  </a:moveTo>
                  <a:cubicBezTo>
                    <a:pt x="310" y="399"/>
                    <a:pt x="310" y="399"/>
                    <a:pt x="310" y="399"/>
                  </a:cubicBezTo>
                  <a:cubicBezTo>
                    <a:pt x="279" y="399"/>
                    <a:pt x="279" y="399"/>
                    <a:pt x="279" y="399"/>
                  </a:cubicBezTo>
                  <a:cubicBezTo>
                    <a:pt x="279" y="215"/>
                    <a:pt x="279" y="215"/>
                    <a:pt x="279" y="215"/>
                  </a:cubicBezTo>
                  <a:cubicBezTo>
                    <a:pt x="310" y="215"/>
                    <a:pt x="310" y="215"/>
                    <a:pt x="310" y="215"/>
                  </a:cubicBezTo>
                  <a:close/>
                  <a:moveTo>
                    <a:pt x="249" y="215"/>
                  </a:moveTo>
                  <a:cubicBezTo>
                    <a:pt x="249" y="399"/>
                    <a:pt x="249" y="399"/>
                    <a:pt x="249" y="399"/>
                  </a:cubicBezTo>
                  <a:cubicBezTo>
                    <a:pt x="218" y="399"/>
                    <a:pt x="218" y="399"/>
                    <a:pt x="218" y="399"/>
                  </a:cubicBezTo>
                  <a:cubicBezTo>
                    <a:pt x="218" y="215"/>
                    <a:pt x="218" y="215"/>
                    <a:pt x="218" y="215"/>
                  </a:cubicBezTo>
                  <a:cubicBezTo>
                    <a:pt x="249" y="215"/>
                    <a:pt x="249" y="215"/>
                    <a:pt x="249" y="215"/>
                  </a:cubicBezTo>
                  <a:close/>
                  <a:moveTo>
                    <a:pt x="187" y="215"/>
                  </a:moveTo>
                  <a:cubicBezTo>
                    <a:pt x="187" y="399"/>
                    <a:pt x="187" y="399"/>
                    <a:pt x="187" y="399"/>
                  </a:cubicBezTo>
                  <a:cubicBezTo>
                    <a:pt x="156" y="399"/>
                    <a:pt x="156" y="399"/>
                    <a:pt x="156" y="399"/>
                  </a:cubicBezTo>
                  <a:cubicBezTo>
                    <a:pt x="156" y="215"/>
                    <a:pt x="156" y="215"/>
                    <a:pt x="156" y="215"/>
                  </a:cubicBezTo>
                  <a:cubicBezTo>
                    <a:pt x="187" y="215"/>
                    <a:pt x="187" y="215"/>
                    <a:pt x="187" y="215"/>
                  </a:cubicBezTo>
                  <a:close/>
                  <a:moveTo>
                    <a:pt x="126" y="215"/>
                  </a:moveTo>
                  <a:cubicBezTo>
                    <a:pt x="126" y="399"/>
                    <a:pt x="126" y="399"/>
                    <a:pt x="126" y="399"/>
                  </a:cubicBezTo>
                  <a:cubicBezTo>
                    <a:pt x="95" y="399"/>
                    <a:pt x="95" y="399"/>
                    <a:pt x="95" y="399"/>
                  </a:cubicBezTo>
                  <a:cubicBezTo>
                    <a:pt x="95" y="215"/>
                    <a:pt x="95" y="215"/>
                    <a:pt x="95" y="215"/>
                  </a:cubicBezTo>
                  <a:cubicBezTo>
                    <a:pt x="126" y="215"/>
                    <a:pt x="126" y="215"/>
                    <a:pt x="126" y="215"/>
                  </a:cubicBezTo>
                  <a:close/>
                  <a:moveTo>
                    <a:pt x="418" y="460"/>
                  </a:moveTo>
                  <a:cubicBezTo>
                    <a:pt x="49" y="460"/>
                    <a:pt x="49" y="460"/>
                    <a:pt x="49" y="460"/>
                  </a:cubicBezTo>
                  <a:cubicBezTo>
                    <a:pt x="40" y="460"/>
                    <a:pt x="34" y="453"/>
                    <a:pt x="34" y="445"/>
                  </a:cubicBezTo>
                  <a:cubicBezTo>
                    <a:pt x="34" y="437"/>
                    <a:pt x="40" y="430"/>
                    <a:pt x="49" y="430"/>
                  </a:cubicBezTo>
                  <a:cubicBezTo>
                    <a:pt x="418" y="430"/>
                    <a:pt x="418" y="430"/>
                    <a:pt x="418" y="430"/>
                  </a:cubicBezTo>
                  <a:cubicBezTo>
                    <a:pt x="426" y="430"/>
                    <a:pt x="433" y="437"/>
                    <a:pt x="433" y="445"/>
                  </a:cubicBezTo>
                  <a:cubicBezTo>
                    <a:pt x="433" y="453"/>
                    <a:pt x="426" y="460"/>
                    <a:pt x="418" y="460"/>
                  </a:cubicBezTo>
                  <a:close/>
                </a:path>
              </a:pathLst>
            </a:custGeom>
            <a:solidFill>
              <a:schemeClr val="bg1"/>
            </a:solidFill>
            <a:ln>
              <a:noFill/>
            </a:ln>
          </p:spPr>
          <p:txBody>
            <a:bodyPr anchor="ctr"/>
            <a:lstStyle/>
            <a:p>
              <a:pPr algn="ctr"/>
              <a:endParaRPr/>
            </a:p>
          </p:txBody>
        </p:sp>
        <p:sp>
          <p:nvSpPr>
            <p:cNvPr id="22" name="îṧḷîďê"/>
            <p:cNvSpPr/>
            <p:nvPr/>
          </p:nvSpPr>
          <p:spPr bwMode="auto">
            <a:xfrm>
              <a:off x="7097235" y="2750505"/>
              <a:ext cx="370293" cy="390105"/>
            </a:xfrm>
            <a:custGeom>
              <a:avLst/>
              <a:gdLst>
                <a:gd name="T0" fmla="*/ 126 w 466"/>
                <a:gd name="T1" fmla="*/ 153 h 491"/>
                <a:gd name="T2" fmla="*/ 233 w 466"/>
                <a:gd name="T3" fmla="*/ 61 h 491"/>
                <a:gd name="T4" fmla="*/ 258 w 466"/>
                <a:gd name="T5" fmla="*/ 122 h 491"/>
                <a:gd name="T6" fmla="*/ 233 w 466"/>
                <a:gd name="T7" fmla="*/ 101 h 491"/>
                <a:gd name="T8" fmla="*/ 402 w 466"/>
                <a:gd name="T9" fmla="*/ 399 h 491"/>
                <a:gd name="T10" fmla="*/ 433 w 466"/>
                <a:gd name="T11" fmla="*/ 215 h 491"/>
                <a:gd name="T12" fmla="*/ 452 w 466"/>
                <a:gd name="T13" fmla="*/ 160 h 491"/>
                <a:gd name="T14" fmla="*/ 233 w 466"/>
                <a:gd name="T15" fmla="*/ 0 h 491"/>
                <a:gd name="T16" fmla="*/ 15 w 466"/>
                <a:gd name="T17" fmla="*/ 160 h 491"/>
                <a:gd name="T18" fmla="*/ 34 w 466"/>
                <a:gd name="T19" fmla="*/ 215 h 491"/>
                <a:gd name="T20" fmla="*/ 64 w 466"/>
                <a:gd name="T21" fmla="*/ 399 h 491"/>
                <a:gd name="T22" fmla="*/ 3 w 466"/>
                <a:gd name="T23" fmla="*/ 445 h 491"/>
                <a:gd name="T24" fmla="*/ 418 w 466"/>
                <a:gd name="T25" fmla="*/ 491 h 491"/>
                <a:gd name="T26" fmla="*/ 418 w 466"/>
                <a:gd name="T27" fmla="*/ 399 h 491"/>
                <a:gd name="T28" fmla="*/ 221 w 466"/>
                <a:gd name="T29" fmla="*/ 33 h 491"/>
                <a:gd name="T30" fmla="*/ 246 w 466"/>
                <a:gd name="T31" fmla="*/ 33 h 491"/>
                <a:gd name="T32" fmla="*/ 34 w 466"/>
                <a:gd name="T33" fmla="*/ 183 h 491"/>
                <a:gd name="T34" fmla="*/ 371 w 466"/>
                <a:gd name="T35" fmla="*/ 399 h 491"/>
                <a:gd name="T36" fmla="*/ 341 w 466"/>
                <a:gd name="T37" fmla="*/ 215 h 491"/>
                <a:gd name="T38" fmla="*/ 310 w 466"/>
                <a:gd name="T39" fmla="*/ 215 h 491"/>
                <a:gd name="T40" fmla="*/ 279 w 466"/>
                <a:gd name="T41" fmla="*/ 399 h 491"/>
                <a:gd name="T42" fmla="*/ 310 w 466"/>
                <a:gd name="T43" fmla="*/ 215 h 491"/>
                <a:gd name="T44" fmla="*/ 249 w 466"/>
                <a:gd name="T45" fmla="*/ 399 h 491"/>
                <a:gd name="T46" fmla="*/ 218 w 466"/>
                <a:gd name="T47" fmla="*/ 215 h 491"/>
                <a:gd name="T48" fmla="*/ 187 w 466"/>
                <a:gd name="T49" fmla="*/ 215 h 491"/>
                <a:gd name="T50" fmla="*/ 156 w 466"/>
                <a:gd name="T51" fmla="*/ 399 h 491"/>
                <a:gd name="T52" fmla="*/ 187 w 466"/>
                <a:gd name="T53" fmla="*/ 215 h 491"/>
                <a:gd name="T54" fmla="*/ 126 w 466"/>
                <a:gd name="T55" fmla="*/ 399 h 491"/>
                <a:gd name="T56" fmla="*/ 95 w 466"/>
                <a:gd name="T57" fmla="*/ 215 h 491"/>
                <a:gd name="T58" fmla="*/ 418 w 466"/>
                <a:gd name="T59" fmla="*/ 460 h 491"/>
                <a:gd name="T60" fmla="*/ 34 w 466"/>
                <a:gd name="T61" fmla="*/ 445 h 491"/>
                <a:gd name="T62" fmla="*/ 418 w 466"/>
                <a:gd name="T63" fmla="*/ 430 h 491"/>
                <a:gd name="T64" fmla="*/ 418 w 466"/>
                <a:gd name="T65" fmla="*/ 46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6" h="491">
                  <a:moveTo>
                    <a:pt x="233" y="61"/>
                  </a:moveTo>
                  <a:cubicBezTo>
                    <a:pt x="126" y="153"/>
                    <a:pt x="126" y="153"/>
                    <a:pt x="126" y="153"/>
                  </a:cubicBezTo>
                  <a:cubicBezTo>
                    <a:pt x="341" y="153"/>
                    <a:pt x="341" y="153"/>
                    <a:pt x="341" y="153"/>
                  </a:cubicBezTo>
                  <a:cubicBezTo>
                    <a:pt x="233" y="61"/>
                    <a:pt x="233" y="61"/>
                    <a:pt x="233" y="61"/>
                  </a:cubicBezTo>
                  <a:close/>
                  <a:moveTo>
                    <a:pt x="233" y="101"/>
                  </a:moveTo>
                  <a:cubicBezTo>
                    <a:pt x="258" y="122"/>
                    <a:pt x="258" y="122"/>
                    <a:pt x="258" y="122"/>
                  </a:cubicBezTo>
                  <a:cubicBezTo>
                    <a:pt x="209" y="122"/>
                    <a:pt x="209" y="122"/>
                    <a:pt x="209" y="122"/>
                  </a:cubicBezTo>
                  <a:cubicBezTo>
                    <a:pt x="233" y="101"/>
                    <a:pt x="233" y="101"/>
                    <a:pt x="233" y="101"/>
                  </a:cubicBezTo>
                  <a:close/>
                  <a:moveTo>
                    <a:pt x="418" y="399"/>
                  </a:moveTo>
                  <a:cubicBezTo>
                    <a:pt x="402" y="399"/>
                    <a:pt x="402" y="399"/>
                    <a:pt x="402" y="399"/>
                  </a:cubicBezTo>
                  <a:cubicBezTo>
                    <a:pt x="402" y="215"/>
                    <a:pt x="402" y="215"/>
                    <a:pt x="402" y="215"/>
                  </a:cubicBezTo>
                  <a:cubicBezTo>
                    <a:pt x="433" y="215"/>
                    <a:pt x="433" y="215"/>
                    <a:pt x="433" y="215"/>
                  </a:cubicBezTo>
                  <a:cubicBezTo>
                    <a:pt x="446" y="215"/>
                    <a:pt x="458" y="206"/>
                    <a:pt x="462" y="194"/>
                  </a:cubicBezTo>
                  <a:cubicBezTo>
                    <a:pt x="466" y="181"/>
                    <a:pt x="462" y="168"/>
                    <a:pt x="452" y="160"/>
                  </a:cubicBezTo>
                  <a:cubicBezTo>
                    <a:pt x="263" y="7"/>
                    <a:pt x="263" y="7"/>
                    <a:pt x="263" y="7"/>
                  </a:cubicBezTo>
                  <a:cubicBezTo>
                    <a:pt x="253" y="2"/>
                    <a:pt x="243" y="0"/>
                    <a:pt x="233" y="0"/>
                  </a:cubicBezTo>
                  <a:cubicBezTo>
                    <a:pt x="223" y="0"/>
                    <a:pt x="213" y="2"/>
                    <a:pt x="204" y="7"/>
                  </a:cubicBezTo>
                  <a:cubicBezTo>
                    <a:pt x="15" y="160"/>
                    <a:pt x="15" y="160"/>
                    <a:pt x="15" y="160"/>
                  </a:cubicBezTo>
                  <a:cubicBezTo>
                    <a:pt x="4" y="168"/>
                    <a:pt x="0" y="181"/>
                    <a:pt x="4" y="194"/>
                  </a:cubicBezTo>
                  <a:cubicBezTo>
                    <a:pt x="9" y="206"/>
                    <a:pt x="20" y="215"/>
                    <a:pt x="34" y="215"/>
                  </a:cubicBezTo>
                  <a:cubicBezTo>
                    <a:pt x="64" y="215"/>
                    <a:pt x="64" y="215"/>
                    <a:pt x="64" y="215"/>
                  </a:cubicBezTo>
                  <a:cubicBezTo>
                    <a:pt x="64" y="399"/>
                    <a:pt x="64" y="399"/>
                    <a:pt x="64" y="399"/>
                  </a:cubicBezTo>
                  <a:cubicBezTo>
                    <a:pt x="49" y="399"/>
                    <a:pt x="49" y="399"/>
                    <a:pt x="49" y="399"/>
                  </a:cubicBezTo>
                  <a:cubicBezTo>
                    <a:pt x="23" y="399"/>
                    <a:pt x="3" y="420"/>
                    <a:pt x="3" y="445"/>
                  </a:cubicBezTo>
                  <a:cubicBezTo>
                    <a:pt x="3" y="470"/>
                    <a:pt x="23" y="491"/>
                    <a:pt x="49" y="491"/>
                  </a:cubicBezTo>
                  <a:cubicBezTo>
                    <a:pt x="418" y="491"/>
                    <a:pt x="418" y="491"/>
                    <a:pt x="418" y="491"/>
                  </a:cubicBezTo>
                  <a:cubicBezTo>
                    <a:pt x="443" y="491"/>
                    <a:pt x="464" y="470"/>
                    <a:pt x="464" y="445"/>
                  </a:cubicBezTo>
                  <a:cubicBezTo>
                    <a:pt x="464" y="420"/>
                    <a:pt x="443" y="399"/>
                    <a:pt x="418" y="399"/>
                  </a:cubicBezTo>
                  <a:close/>
                  <a:moveTo>
                    <a:pt x="34" y="183"/>
                  </a:moveTo>
                  <a:cubicBezTo>
                    <a:pt x="221" y="33"/>
                    <a:pt x="221" y="33"/>
                    <a:pt x="221" y="33"/>
                  </a:cubicBezTo>
                  <a:cubicBezTo>
                    <a:pt x="224" y="31"/>
                    <a:pt x="229" y="30"/>
                    <a:pt x="233" y="30"/>
                  </a:cubicBezTo>
                  <a:cubicBezTo>
                    <a:pt x="238" y="30"/>
                    <a:pt x="242" y="31"/>
                    <a:pt x="246" y="33"/>
                  </a:cubicBezTo>
                  <a:cubicBezTo>
                    <a:pt x="433" y="184"/>
                    <a:pt x="433" y="184"/>
                    <a:pt x="433" y="184"/>
                  </a:cubicBezTo>
                  <a:cubicBezTo>
                    <a:pt x="34" y="183"/>
                    <a:pt x="34" y="183"/>
                    <a:pt x="34" y="183"/>
                  </a:cubicBezTo>
                  <a:close/>
                  <a:moveTo>
                    <a:pt x="371" y="215"/>
                  </a:moveTo>
                  <a:cubicBezTo>
                    <a:pt x="371" y="399"/>
                    <a:pt x="371" y="399"/>
                    <a:pt x="371" y="399"/>
                  </a:cubicBezTo>
                  <a:cubicBezTo>
                    <a:pt x="341" y="399"/>
                    <a:pt x="341" y="399"/>
                    <a:pt x="341" y="399"/>
                  </a:cubicBezTo>
                  <a:cubicBezTo>
                    <a:pt x="341" y="215"/>
                    <a:pt x="341" y="215"/>
                    <a:pt x="341" y="215"/>
                  </a:cubicBezTo>
                  <a:cubicBezTo>
                    <a:pt x="371" y="215"/>
                    <a:pt x="371" y="215"/>
                    <a:pt x="371" y="215"/>
                  </a:cubicBezTo>
                  <a:close/>
                  <a:moveTo>
                    <a:pt x="310" y="215"/>
                  </a:moveTo>
                  <a:cubicBezTo>
                    <a:pt x="310" y="399"/>
                    <a:pt x="310" y="399"/>
                    <a:pt x="310" y="399"/>
                  </a:cubicBezTo>
                  <a:cubicBezTo>
                    <a:pt x="279" y="399"/>
                    <a:pt x="279" y="399"/>
                    <a:pt x="279" y="399"/>
                  </a:cubicBezTo>
                  <a:cubicBezTo>
                    <a:pt x="279" y="215"/>
                    <a:pt x="279" y="215"/>
                    <a:pt x="279" y="215"/>
                  </a:cubicBezTo>
                  <a:cubicBezTo>
                    <a:pt x="310" y="215"/>
                    <a:pt x="310" y="215"/>
                    <a:pt x="310" y="215"/>
                  </a:cubicBezTo>
                  <a:close/>
                  <a:moveTo>
                    <a:pt x="249" y="215"/>
                  </a:moveTo>
                  <a:cubicBezTo>
                    <a:pt x="249" y="399"/>
                    <a:pt x="249" y="399"/>
                    <a:pt x="249" y="399"/>
                  </a:cubicBezTo>
                  <a:cubicBezTo>
                    <a:pt x="218" y="399"/>
                    <a:pt x="218" y="399"/>
                    <a:pt x="218" y="399"/>
                  </a:cubicBezTo>
                  <a:cubicBezTo>
                    <a:pt x="218" y="215"/>
                    <a:pt x="218" y="215"/>
                    <a:pt x="218" y="215"/>
                  </a:cubicBezTo>
                  <a:cubicBezTo>
                    <a:pt x="249" y="215"/>
                    <a:pt x="249" y="215"/>
                    <a:pt x="249" y="215"/>
                  </a:cubicBezTo>
                  <a:close/>
                  <a:moveTo>
                    <a:pt x="187" y="215"/>
                  </a:moveTo>
                  <a:cubicBezTo>
                    <a:pt x="187" y="399"/>
                    <a:pt x="187" y="399"/>
                    <a:pt x="187" y="399"/>
                  </a:cubicBezTo>
                  <a:cubicBezTo>
                    <a:pt x="156" y="399"/>
                    <a:pt x="156" y="399"/>
                    <a:pt x="156" y="399"/>
                  </a:cubicBezTo>
                  <a:cubicBezTo>
                    <a:pt x="156" y="215"/>
                    <a:pt x="156" y="215"/>
                    <a:pt x="156" y="215"/>
                  </a:cubicBezTo>
                  <a:cubicBezTo>
                    <a:pt x="187" y="215"/>
                    <a:pt x="187" y="215"/>
                    <a:pt x="187" y="215"/>
                  </a:cubicBezTo>
                  <a:close/>
                  <a:moveTo>
                    <a:pt x="126" y="215"/>
                  </a:moveTo>
                  <a:cubicBezTo>
                    <a:pt x="126" y="399"/>
                    <a:pt x="126" y="399"/>
                    <a:pt x="126" y="399"/>
                  </a:cubicBezTo>
                  <a:cubicBezTo>
                    <a:pt x="95" y="399"/>
                    <a:pt x="95" y="399"/>
                    <a:pt x="95" y="399"/>
                  </a:cubicBezTo>
                  <a:cubicBezTo>
                    <a:pt x="95" y="215"/>
                    <a:pt x="95" y="215"/>
                    <a:pt x="95" y="215"/>
                  </a:cubicBezTo>
                  <a:cubicBezTo>
                    <a:pt x="126" y="215"/>
                    <a:pt x="126" y="215"/>
                    <a:pt x="126" y="215"/>
                  </a:cubicBezTo>
                  <a:close/>
                  <a:moveTo>
                    <a:pt x="418" y="460"/>
                  </a:moveTo>
                  <a:cubicBezTo>
                    <a:pt x="49" y="460"/>
                    <a:pt x="49" y="460"/>
                    <a:pt x="49" y="460"/>
                  </a:cubicBezTo>
                  <a:cubicBezTo>
                    <a:pt x="40" y="460"/>
                    <a:pt x="34" y="453"/>
                    <a:pt x="34" y="445"/>
                  </a:cubicBezTo>
                  <a:cubicBezTo>
                    <a:pt x="34" y="437"/>
                    <a:pt x="40" y="430"/>
                    <a:pt x="49" y="430"/>
                  </a:cubicBezTo>
                  <a:cubicBezTo>
                    <a:pt x="418" y="430"/>
                    <a:pt x="418" y="430"/>
                    <a:pt x="418" y="430"/>
                  </a:cubicBezTo>
                  <a:cubicBezTo>
                    <a:pt x="426" y="430"/>
                    <a:pt x="433" y="437"/>
                    <a:pt x="433" y="445"/>
                  </a:cubicBezTo>
                  <a:cubicBezTo>
                    <a:pt x="433" y="453"/>
                    <a:pt x="426" y="460"/>
                    <a:pt x="418" y="460"/>
                  </a:cubicBezTo>
                  <a:close/>
                </a:path>
              </a:pathLst>
            </a:custGeom>
            <a:solidFill>
              <a:schemeClr val="bg1"/>
            </a:solidFill>
            <a:ln>
              <a:noFill/>
            </a:ln>
          </p:spPr>
          <p:txBody>
            <a:bodyPr anchor="ctr"/>
            <a:lstStyle/>
            <a:p>
              <a:pPr algn="ctr"/>
              <a:endParaRPr/>
            </a:p>
          </p:txBody>
        </p:sp>
        <p:sp>
          <p:nvSpPr>
            <p:cNvPr id="23" name="iṣľíde"/>
            <p:cNvSpPr/>
            <p:nvPr/>
          </p:nvSpPr>
          <p:spPr bwMode="auto">
            <a:xfrm>
              <a:off x="4734366" y="4095629"/>
              <a:ext cx="370293" cy="390105"/>
            </a:xfrm>
            <a:custGeom>
              <a:avLst/>
              <a:gdLst>
                <a:gd name="T0" fmla="*/ 126 w 466"/>
                <a:gd name="T1" fmla="*/ 153 h 491"/>
                <a:gd name="T2" fmla="*/ 233 w 466"/>
                <a:gd name="T3" fmla="*/ 61 h 491"/>
                <a:gd name="T4" fmla="*/ 258 w 466"/>
                <a:gd name="T5" fmla="*/ 122 h 491"/>
                <a:gd name="T6" fmla="*/ 233 w 466"/>
                <a:gd name="T7" fmla="*/ 101 h 491"/>
                <a:gd name="T8" fmla="*/ 402 w 466"/>
                <a:gd name="T9" fmla="*/ 399 h 491"/>
                <a:gd name="T10" fmla="*/ 433 w 466"/>
                <a:gd name="T11" fmla="*/ 215 h 491"/>
                <a:gd name="T12" fmla="*/ 452 w 466"/>
                <a:gd name="T13" fmla="*/ 160 h 491"/>
                <a:gd name="T14" fmla="*/ 233 w 466"/>
                <a:gd name="T15" fmla="*/ 0 h 491"/>
                <a:gd name="T16" fmla="*/ 15 w 466"/>
                <a:gd name="T17" fmla="*/ 160 h 491"/>
                <a:gd name="T18" fmla="*/ 34 w 466"/>
                <a:gd name="T19" fmla="*/ 215 h 491"/>
                <a:gd name="T20" fmla="*/ 64 w 466"/>
                <a:gd name="T21" fmla="*/ 399 h 491"/>
                <a:gd name="T22" fmla="*/ 3 w 466"/>
                <a:gd name="T23" fmla="*/ 445 h 491"/>
                <a:gd name="T24" fmla="*/ 418 w 466"/>
                <a:gd name="T25" fmla="*/ 491 h 491"/>
                <a:gd name="T26" fmla="*/ 418 w 466"/>
                <a:gd name="T27" fmla="*/ 399 h 491"/>
                <a:gd name="T28" fmla="*/ 221 w 466"/>
                <a:gd name="T29" fmla="*/ 33 h 491"/>
                <a:gd name="T30" fmla="*/ 246 w 466"/>
                <a:gd name="T31" fmla="*/ 33 h 491"/>
                <a:gd name="T32" fmla="*/ 34 w 466"/>
                <a:gd name="T33" fmla="*/ 183 h 491"/>
                <a:gd name="T34" fmla="*/ 371 w 466"/>
                <a:gd name="T35" fmla="*/ 399 h 491"/>
                <a:gd name="T36" fmla="*/ 341 w 466"/>
                <a:gd name="T37" fmla="*/ 215 h 491"/>
                <a:gd name="T38" fmla="*/ 310 w 466"/>
                <a:gd name="T39" fmla="*/ 215 h 491"/>
                <a:gd name="T40" fmla="*/ 279 w 466"/>
                <a:gd name="T41" fmla="*/ 399 h 491"/>
                <a:gd name="T42" fmla="*/ 310 w 466"/>
                <a:gd name="T43" fmla="*/ 215 h 491"/>
                <a:gd name="T44" fmla="*/ 249 w 466"/>
                <a:gd name="T45" fmla="*/ 399 h 491"/>
                <a:gd name="T46" fmla="*/ 218 w 466"/>
                <a:gd name="T47" fmla="*/ 215 h 491"/>
                <a:gd name="T48" fmla="*/ 187 w 466"/>
                <a:gd name="T49" fmla="*/ 215 h 491"/>
                <a:gd name="T50" fmla="*/ 156 w 466"/>
                <a:gd name="T51" fmla="*/ 399 h 491"/>
                <a:gd name="T52" fmla="*/ 187 w 466"/>
                <a:gd name="T53" fmla="*/ 215 h 491"/>
                <a:gd name="T54" fmla="*/ 126 w 466"/>
                <a:gd name="T55" fmla="*/ 399 h 491"/>
                <a:gd name="T56" fmla="*/ 95 w 466"/>
                <a:gd name="T57" fmla="*/ 215 h 491"/>
                <a:gd name="T58" fmla="*/ 418 w 466"/>
                <a:gd name="T59" fmla="*/ 460 h 491"/>
                <a:gd name="T60" fmla="*/ 34 w 466"/>
                <a:gd name="T61" fmla="*/ 445 h 491"/>
                <a:gd name="T62" fmla="*/ 418 w 466"/>
                <a:gd name="T63" fmla="*/ 430 h 491"/>
                <a:gd name="T64" fmla="*/ 418 w 466"/>
                <a:gd name="T65" fmla="*/ 46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6" h="491">
                  <a:moveTo>
                    <a:pt x="233" y="61"/>
                  </a:moveTo>
                  <a:cubicBezTo>
                    <a:pt x="126" y="153"/>
                    <a:pt x="126" y="153"/>
                    <a:pt x="126" y="153"/>
                  </a:cubicBezTo>
                  <a:cubicBezTo>
                    <a:pt x="341" y="153"/>
                    <a:pt x="341" y="153"/>
                    <a:pt x="341" y="153"/>
                  </a:cubicBezTo>
                  <a:cubicBezTo>
                    <a:pt x="233" y="61"/>
                    <a:pt x="233" y="61"/>
                    <a:pt x="233" y="61"/>
                  </a:cubicBezTo>
                  <a:close/>
                  <a:moveTo>
                    <a:pt x="233" y="101"/>
                  </a:moveTo>
                  <a:cubicBezTo>
                    <a:pt x="258" y="122"/>
                    <a:pt x="258" y="122"/>
                    <a:pt x="258" y="122"/>
                  </a:cubicBezTo>
                  <a:cubicBezTo>
                    <a:pt x="209" y="122"/>
                    <a:pt x="209" y="122"/>
                    <a:pt x="209" y="122"/>
                  </a:cubicBezTo>
                  <a:cubicBezTo>
                    <a:pt x="233" y="101"/>
                    <a:pt x="233" y="101"/>
                    <a:pt x="233" y="101"/>
                  </a:cubicBezTo>
                  <a:close/>
                  <a:moveTo>
                    <a:pt x="418" y="399"/>
                  </a:moveTo>
                  <a:cubicBezTo>
                    <a:pt x="402" y="399"/>
                    <a:pt x="402" y="399"/>
                    <a:pt x="402" y="399"/>
                  </a:cubicBezTo>
                  <a:cubicBezTo>
                    <a:pt x="402" y="215"/>
                    <a:pt x="402" y="215"/>
                    <a:pt x="402" y="215"/>
                  </a:cubicBezTo>
                  <a:cubicBezTo>
                    <a:pt x="433" y="215"/>
                    <a:pt x="433" y="215"/>
                    <a:pt x="433" y="215"/>
                  </a:cubicBezTo>
                  <a:cubicBezTo>
                    <a:pt x="446" y="215"/>
                    <a:pt x="458" y="206"/>
                    <a:pt x="462" y="194"/>
                  </a:cubicBezTo>
                  <a:cubicBezTo>
                    <a:pt x="466" y="181"/>
                    <a:pt x="462" y="168"/>
                    <a:pt x="452" y="160"/>
                  </a:cubicBezTo>
                  <a:cubicBezTo>
                    <a:pt x="263" y="7"/>
                    <a:pt x="263" y="7"/>
                    <a:pt x="263" y="7"/>
                  </a:cubicBezTo>
                  <a:cubicBezTo>
                    <a:pt x="253" y="2"/>
                    <a:pt x="243" y="0"/>
                    <a:pt x="233" y="0"/>
                  </a:cubicBezTo>
                  <a:cubicBezTo>
                    <a:pt x="223" y="0"/>
                    <a:pt x="213" y="2"/>
                    <a:pt x="204" y="7"/>
                  </a:cubicBezTo>
                  <a:cubicBezTo>
                    <a:pt x="15" y="160"/>
                    <a:pt x="15" y="160"/>
                    <a:pt x="15" y="160"/>
                  </a:cubicBezTo>
                  <a:cubicBezTo>
                    <a:pt x="4" y="168"/>
                    <a:pt x="0" y="181"/>
                    <a:pt x="4" y="194"/>
                  </a:cubicBezTo>
                  <a:cubicBezTo>
                    <a:pt x="9" y="206"/>
                    <a:pt x="20" y="215"/>
                    <a:pt x="34" y="215"/>
                  </a:cubicBezTo>
                  <a:cubicBezTo>
                    <a:pt x="64" y="215"/>
                    <a:pt x="64" y="215"/>
                    <a:pt x="64" y="215"/>
                  </a:cubicBezTo>
                  <a:cubicBezTo>
                    <a:pt x="64" y="399"/>
                    <a:pt x="64" y="399"/>
                    <a:pt x="64" y="399"/>
                  </a:cubicBezTo>
                  <a:cubicBezTo>
                    <a:pt x="49" y="399"/>
                    <a:pt x="49" y="399"/>
                    <a:pt x="49" y="399"/>
                  </a:cubicBezTo>
                  <a:cubicBezTo>
                    <a:pt x="23" y="399"/>
                    <a:pt x="3" y="420"/>
                    <a:pt x="3" y="445"/>
                  </a:cubicBezTo>
                  <a:cubicBezTo>
                    <a:pt x="3" y="470"/>
                    <a:pt x="23" y="491"/>
                    <a:pt x="49" y="491"/>
                  </a:cubicBezTo>
                  <a:cubicBezTo>
                    <a:pt x="418" y="491"/>
                    <a:pt x="418" y="491"/>
                    <a:pt x="418" y="491"/>
                  </a:cubicBezTo>
                  <a:cubicBezTo>
                    <a:pt x="443" y="491"/>
                    <a:pt x="464" y="470"/>
                    <a:pt x="464" y="445"/>
                  </a:cubicBezTo>
                  <a:cubicBezTo>
                    <a:pt x="464" y="420"/>
                    <a:pt x="443" y="399"/>
                    <a:pt x="418" y="399"/>
                  </a:cubicBezTo>
                  <a:close/>
                  <a:moveTo>
                    <a:pt x="34" y="183"/>
                  </a:moveTo>
                  <a:cubicBezTo>
                    <a:pt x="221" y="33"/>
                    <a:pt x="221" y="33"/>
                    <a:pt x="221" y="33"/>
                  </a:cubicBezTo>
                  <a:cubicBezTo>
                    <a:pt x="224" y="31"/>
                    <a:pt x="229" y="30"/>
                    <a:pt x="233" y="30"/>
                  </a:cubicBezTo>
                  <a:cubicBezTo>
                    <a:pt x="238" y="30"/>
                    <a:pt x="242" y="31"/>
                    <a:pt x="246" y="33"/>
                  </a:cubicBezTo>
                  <a:cubicBezTo>
                    <a:pt x="433" y="184"/>
                    <a:pt x="433" y="184"/>
                    <a:pt x="433" y="184"/>
                  </a:cubicBezTo>
                  <a:cubicBezTo>
                    <a:pt x="34" y="183"/>
                    <a:pt x="34" y="183"/>
                    <a:pt x="34" y="183"/>
                  </a:cubicBezTo>
                  <a:close/>
                  <a:moveTo>
                    <a:pt x="371" y="215"/>
                  </a:moveTo>
                  <a:cubicBezTo>
                    <a:pt x="371" y="399"/>
                    <a:pt x="371" y="399"/>
                    <a:pt x="371" y="399"/>
                  </a:cubicBezTo>
                  <a:cubicBezTo>
                    <a:pt x="341" y="399"/>
                    <a:pt x="341" y="399"/>
                    <a:pt x="341" y="399"/>
                  </a:cubicBezTo>
                  <a:cubicBezTo>
                    <a:pt x="341" y="215"/>
                    <a:pt x="341" y="215"/>
                    <a:pt x="341" y="215"/>
                  </a:cubicBezTo>
                  <a:cubicBezTo>
                    <a:pt x="371" y="215"/>
                    <a:pt x="371" y="215"/>
                    <a:pt x="371" y="215"/>
                  </a:cubicBezTo>
                  <a:close/>
                  <a:moveTo>
                    <a:pt x="310" y="215"/>
                  </a:moveTo>
                  <a:cubicBezTo>
                    <a:pt x="310" y="399"/>
                    <a:pt x="310" y="399"/>
                    <a:pt x="310" y="399"/>
                  </a:cubicBezTo>
                  <a:cubicBezTo>
                    <a:pt x="279" y="399"/>
                    <a:pt x="279" y="399"/>
                    <a:pt x="279" y="399"/>
                  </a:cubicBezTo>
                  <a:cubicBezTo>
                    <a:pt x="279" y="215"/>
                    <a:pt x="279" y="215"/>
                    <a:pt x="279" y="215"/>
                  </a:cubicBezTo>
                  <a:cubicBezTo>
                    <a:pt x="310" y="215"/>
                    <a:pt x="310" y="215"/>
                    <a:pt x="310" y="215"/>
                  </a:cubicBezTo>
                  <a:close/>
                  <a:moveTo>
                    <a:pt x="249" y="215"/>
                  </a:moveTo>
                  <a:cubicBezTo>
                    <a:pt x="249" y="399"/>
                    <a:pt x="249" y="399"/>
                    <a:pt x="249" y="399"/>
                  </a:cubicBezTo>
                  <a:cubicBezTo>
                    <a:pt x="218" y="399"/>
                    <a:pt x="218" y="399"/>
                    <a:pt x="218" y="399"/>
                  </a:cubicBezTo>
                  <a:cubicBezTo>
                    <a:pt x="218" y="215"/>
                    <a:pt x="218" y="215"/>
                    <a:pt x="218" y="215"/>
                  </a:cubicBezTo>
                  <a:cubicBezTo>
                    <a:pt x="249" y="215"/>
                    <a:pt x="249" y="215"/>
                    <a:pt x="249" y="215"/>
                  </a:cubicBezTo>
                  <a:close/>
                  <a:moveTo>
                    <a:pt x="187" y="215"/>
                  </a:moveTo>
                  <a:cubicBezTo>
                    <a:pt x="187" y="399"/>
                    <a:pt x="187" y="399"/>
                    <a:pt x="187" y="399"/>
                  </a:cubicBezTo>
                  <a:cubicBezTo>
                    <a:pt x="156" y="399"/>
                    <a:pt x="156" y="399"/>
                    <a:pt x="156" y="399"/>
                  </a:cubicBezTo>
                  <a:cubicBezTo>
                    <a:pt x="156" y="215"/>
                    <a:pt x="156" y="215"/>
                    <a:pt x="156" y="215"/>
                  </a:cubicBezTo>
                  <a:cubicBezTo>
                    <a:pt x="187" y="215"/>
                    <a:pt x="187" y="215"/>
                    <a:pt x="187" y="215"/>
                  </a:cubicBezTo>
                  <a:close/>
                  <a:moveTo>
                    <a:pt x="126" y="215"/>
                  </a:moveTo>
                  <a:cubicBezTo>
                    <a:pt x="126" y="399"/>
                    <a:pt x="126" y="399"/>
                    <a:pt x="126" y="399"/>
                  </a:cubicBezTo>
                  <a:cubicBezTo>
                    <a:pt x="95" y="399"/>
                    <a:pt x="95" y="399"/>
                    <a:pt x="95" y="399"/>
                  </a:cubicBezTo>
                  <a:cubicBezTo>
                    <a:pt x="95" y="215"/>
                    <a:pt x="95" y="215"/>
                    <a:pt x="95" y="215"/>
                  </a:cubicBezTo>
                  <a:cubicBezTo>
                    <a:pt x="126" y="215"/>
                    <a:pt x="126" y="215"/>
                    <a:pt x="126" y="215"/>
                  </a:cubicBezTo>
                  <a:close/>
                  <a:moveTo>
                    <a:pt x="418" y="460"/>
                  </a:moveTo>
                  <a:cubicBezTo>
                    <a:pt x="49" y="460"/>
                    <a:pt x="49" y="460"/>
                    <a:pt x="49" y="460"/>
                  </a:cubicBezTo>
                  <a:cubicBezTo>
                    <a:pt x="40" y="460"/>
                    <a:pt x="34" y="453"/>
                    <a:pt x="34" y="445"/>
                  </a:cubicBezTo>
                  <a:cubicBezTo>
                    <a:pt x="34" y="437"/>
                    <a:pt x="40" y="430"/>
                    <a:pt x="49" y="430"/>
                  </a:cubicBezTo>
                  <a:cubicBezTo>
                    <a:pt x="418" y="430"/>
                    <a:pt x="418" y="430"/>
                    <a:pt x="418" y="430"/>
                  </a:cubicBezTo>
                  <a:cubicBezTo>
                    <a:pt x="426" y="430"/>
                    <a:pt x="433" y="437"/>
                    <a:pt x="433" y="445"/>
                  </a:cubicBezTo>
                  <a:cubicBezTo>
                    <a:pt x="433" y="453"/>
                    <a:pt x="426" y="460"/>
                    <a:pt x="418" y="460"/>
                  </a:cubicBezTo>
                  <a:close/>
                </a:path>
              </a:pathLst>
            </a:custGeom>
            <a:solidFill>
              <a:schemeClr val="bg1"/>
            </a:solidFill>
            <a:ln>
              <a:noFill/>
            </a:ln>
          </p:spPr>
          <p:txBody>
            <a:bodyPr anchor="ctr"/>
            <a:lstStyle/>
            <a:p>
              <a:pPr algn="ctr"/>
              <a:endParaRPr/>
            </a:p>
          </p:txBody>
        </p:sp>
        <p:sp>
          <p:nvSpPr>
            <p:cNvPr id="24" name="îşḷïde"/>
            <p:cNvSpPr/>
            <p:nvPr/>
          </p:nvSpPr>
          <p:spPr bwMode="auto">
            <a:xfrm>
              <a:off x="7097235" y="4095629"/>
              <a:ext cx="370293" cy="390105"/>
            </a:xfrm>
            <a:custGeom>
              <a:avLst/>
              <a:gdLst>
                <a:gd name="T0" fmla="*/ 126 w 466"/>
                <a:gd name="T1" fmla="*/ 153 h 491"/>
                <a:gd name="T2" fmla="*/ 233 w 466"/>
                <a:gd name="T3" fmla="*/ 61 h 491"/>
                <a:gd name="T4" fmla="*/ 258 w 466"/>
                <a:gd name="T5" fmla="*/ 122 h 491"/>
                <a:gd name="T6" fmla="*/ 233 w 466"/>
                <a:gd name="T7" fmla="*/ 101 h 491"/>
                <a:gd name="T8" fmla="*/ 402 w 466"/>
                <a:gd name="T9" fmla="*/ 399 h 491"/>
                <a:gd name="T10" fmla="*/ 433 w 466"/>
                <a:gd name="T11" fmla="*/ 215 h 491"/>
                <a:gd name="T12" fmla="*/ 452 w 466"/>
                <a:gd name="T13" fmla="*/ 160 h 491"/>
                <a:gd name="T14" fmla="*/ 233 w 466"/>
                <a:gd name="T15" fmla="*/ 0 h 491"/>
                <a:gd name="T16" fmla="*/ 15 w 466"/>
                <a:gd name="T17" fmla="*/ 160 h 491"/>
                <a:gd name="T18" fmla="*/ 34 w 466"/>
                <a:gd name="T19" fmla="*/ 215 h 491"/>
                <a:gd name="T20" fmla="*/ 64 w 466"/>
                <a:gd name="T21" fmla="*/ 399 h 491"/>
                <a:gd name="T22" fmla="*/ 3 w 466"/>
                <a:gd name="T23" fmla="*/ 445 h 491"/>
                <a:gd name="T24" fmla="*/ 418 w 466"/>
                <a:gd name="T25" fmla="*/ 491 h 491"/>
                <a:gd name="T26" fmla="*/ 418 w 466"/>
                <a:gd name="T27" fmla="*/ 399 h 491"/>
                <a:gd name="T28" fmla="*/ 221 w 466"/>
                <a:gd name="T29" fmla="*/ 33 h 491"/>
                <a:gd name="T30" fmla="*/ 246 w 466"/>
                <a:gd name="T31" fmla="*/ 33 h 491"/>
                <a:gd name="T32" fmla="*/ 34 w 466"/>
                <a:gd name="T33" fmla="*/ 183 h 491"/>
                <a:gd name="T34" fmla="*/ 371 w 466"/>
                <a:gd name="T35" fmla="*/ 399 h 491"/>
                <a:gd name="T36" fmla="*/ 341 w 466"/>
                <a:gd name="T37" fmla="*/ 215 h 491"/>
                <a:gd name="T38" fmla="*/ 310 w 466"/>
                <a:gd name="T39" fmla="*/ 215 h 491"/>
                <a:gd name="T40" fmla="*/ 279 w 466"/>
                <a:gd name="T41" fmla="*/ 399 h 491"/>
                <a:gd name="T42" fmla="*/ 310 w 466"/>
                <a:gd name="T43" fmla="*/ 215 h 491"/>
                <a:gd name="T44" fmla="*/ 249 w 466"/>
                <a:gd name="T45" fmla="*/ 399 h 491"/>
                <a:gd name="T46" fmla="*/ 218 w 466"/>
                <a:gd name="T47" fmla="*/ 215 h 491"/>
                <a:gd name="T48" fmla="*/ 187 w 466"/>
                <a:gd name="T49" fmla="*/ 215 h 491"/>
                <a:gd name="T50" fmla="*/ 156 w 466"/>
                <a:gd name="T51" fmla="*/ 399 h 491"/>
                <a:gd name="T52" fmla="*/ 187 w 466"/>
                <a:gd name="T53" fmla="*/ 215 h 491"/>
                <a:gd name="T54" fmla="*/ 126 w 466"/>
                <a:gd name="T55" fmla="*/ 399 h 491"/>
                <a:gd name="T56" fmla="*/ 95 w 466"/>
                <a:gd name="T57" fmla="*/ 215 h 491"/>
                <a:gd name="T58" fmla="*/ 418 w 466"/>
                <a:gd name="T59" fmla="*/ 460 h 491"/>
                <a:gd name="T60" fmla="*/ 34 w 466"/>
                <a:gd name="T61" fmla="*/ 445 h 491"/>
                <a:gd name="T62" fmla="*/ 418 w 466"/>
                <a:gd name="T63" fmla="*/ 430 h 491"/>
                <a:gd name="T64" fmla="*/ 418 w 466"/>
                <a:gd name="T65" fmla="*/ 46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6" h="491">
                  <a:moveTo>
                    <a:pt x="233" y="61"/>
                  </a:moveTo>
                  <a:cubicBezTo>
                    <a:pt x="126" y="153"/>
                    <a:pt x="126" y="153"/>
                    <a:pt x="126" y="153"/>
                  </a:cubicBezTo>
                  <a:cubicBezTo>
                    <a:pt x="341" y="153"/>
                    <a:pt x="341" y="153"/>
                    <a:pt x="341" y="153"/>
                  </a:cubicBezTo>
                  <a:cubicBezTo>
                    <a:pt x="233" y="61"/>
                    <a:pt x="233" y="61"/>
                    <a:pt x="233" y="61"/>
                  </a:cubicBezTo>
                  <a:close/>
                  <a:moveTo>
                    <a:pt x="233" y="101"/>
                  </a:moveTo>
                  <a:cubicBezTo>
                    <a:pt x="258" y="122"/>
                    <a:pt x="258" y="122"/>
                    <a:pt x="258" y="122"/>
                  </a:cubicBezTo>
                  <a:cubicBezTo>
                    <a:pt x="209" y="122"/>
                    <a:pt x="209" y="122"/>
                    <a:pt x="209" y="122"/>
                  </a:cubicBezTo>
                  <a:cubicBezTo>
                    <a:pt x="233" y="101"/>
                    <a:pt x="233" y="101"/>
                    <a:pt x="233" y="101"/>
                  </a:cubicBezTo>
                  <a:close/>
                  <a:moveTo>
                    <a:pt x="418" y="399"/>
                  </a:moveTo>
                  <a:cubicBezTo>
                    <a:pt x="402" y="399"/>
                    <a:pt x="402" y="399"/>
                    <a:pt x="402" y="399"/>
                  </a:cubicBezTo>
                  <a:cubicBezTo>
                    <a:pt x="402" y="215"/>
                    <a:pt x="402" y="215"/>
                    <a:pt x="402" y="215"/>
                  </a:cubicBezTo>
                  <a:cubicBezTo>
                    <a:pt x="433" y="215"/>
                    <a:pt x="433" y="215"/>
                    <a:pt x="433" y="215"/>
                  </a:cubicBezTo>
                  <a:cubicBezTo>
                    <a:pt x="446" y="215"/>
                    <a:pt x="458" y="206"/>
                    <a:pt x="462" y="194"/>
                  </a:cubicBezTo>
                  <a:cubicBezTo>
                    <a:pt x="466" y="181"/>
                    <a:pt x="462" y="168"/>
                    <a:pt x="452" y="160"/>
                  </a:cubicBezTo>
                  <a:cubicBezTo>
                    <a:pt x="263" y="7"/>
                    <a:pt x="263" y="7"/>
                    <a:pt x="263" y="7"/>
                  </a:cubicBezTo>
                  <a:cubicBezTo>
                    <a:pt x="253" y="2"/>
                    <a:pt x="243" y="0"/>
                    <a:pt x="233" y="0"/>
                  </a:cubicBezTo>
                  <a:cubicBezTo>
                    <a:pt x="223" y="0"/>
                    <a:pt x="213" y="2"/>
                    <a:pt x="204" y="7"/>
                  </a:cubicBezTo>
                  <a:cubicBezTo>
                    <a:pt x="15" y="160"/>
                    <a:pt x="15" y="160"/>
                    <a:pt x="15" y="160"/>
                  </a:cubicBezTo>
                  <a:cubicBezTo>
                    <a:pt x="4" y="168"/>
                    <a:pt x="0" y="181"/>
                    <a:pt x="4" y="194"/>
                  </a:cubicBezTo>
                  <a:cubicBezTo>
                    <a:pt x="9" y="206"/>
                    <a:pt x="20" y="215"/>
                    <a:pt x="34" y="215"/>
                  </a:cubicBezTo>
                  <a:cubicBezTo>
                    <a:pt x="64" y="215"/>
                    <a:pt x="64" y="215"/>
                    <a:pt x="64" y="215"/>
                  </a:cubicBezTo>
                  <a:cubicBezTo>
                    <a:pt x="64" y="399"/>
                    <a:pt x="64" y="399"/>
                    <a:pt x="64" y="399"/>
                  </a:cubicBezTo>
                  <a:cubicBezTo>
                    <a:pt x="49" y="399"/>
                    <a:pt x="49" y="399"/>
                    <a:pt x="49" y="399"/>
                  </a:cubicBezTo>
                  <a:cubicBezTo>
                    <a:pt x="23" y="399"/>
                    <a:pt x="3" y="420"/>
                    <a:pt x="3" y="445"/>
                  </a:cubicBezTo>
                  <a:cubicBezTo>
                    <a:pt x="3" y="470"/>
                    <a:pt x="23" y="491"/>
                    <a:pt x="49" y="491"/>
                  </a:cubicBezTo>
                  <a:cubicBezTo>
                    <a:pt x="418" y="491"/>
                    <a:pt x="418" y="491"/>
                    <a:pt x="418" y="491"/>
                  </a:cubicBezTo>
                  <a:cubicBezTo>
                    <a:pt x="443" y="491"/>
                    <a:pt x="464" y="470"/>
                    <a:pt x="464" y="445"/>
                  </a:cubicBezTo>
                  <a:cubicBezTo>
                    <a:pt x="464" y="420"/>
                    <a:pt x="443" y="399"/>
                    <a:pt x="418" y="399"/>
                  </a:cubicBezTo>
                  <a:close/>
                  <a:moveTo>
                    <a:pt x="34" y="183"/>
                  </a:moveTo>
                  <a:cubicBezTo>
                    <a:pt x="221" y="33"/>
                    <a:pt x="221" y="33"/>
                    <a:pt x="221" y="33"/>
                  </a:cubicBezTo>
                  <a:cubicBezTo>
                    <a:pt x="224" y="31"/>
                    <a:pt x="229" y="30"/>
                    <a:pt x="233" y="30"/>
                  </a:cubicBezTo>
                  <a:cubicBezTo>
                    <a:pt x="238" y="30"/>
                    <a:pt x="242" y="31"/>
                    <a:pt x="246" y="33"/>
                  </a:cubicBezTo>
                  <a:cubicBezTo>
                    <a:pt x="433" y="184"/>
                    <a:pt x="433" y="184"/>
                    <a:pt x="433" y="184"/>
                  </a:cubicBezTo>
                  <a:cubicBezTo>
                    <a:pt x="34" y="183"/>
                    <a:pt x="34" y="183"/>
                    <a:pt x="34" y="183"/>
                  </a:cubicBezTo>
                  <a:close/>
                  <a:moveTo>
                    <a:pt x="371" y="215"/>
                  </a:moveTo>
                  <a:cubicBezTo>
                    <a:pt x="371" y="399"/>
                    <a:pt x="371" y="399"/>
                    <a:pt x="371" y="399"/>
                  </a:cubicBezTo>
                  <a:cubicBezTo>
                    <a:pt x="341" y="399"/>
                    <a:pt x="341" y="399"/>
                    <a:pt x="341" y="399"/>
                  </a:cubicBezTo>
                  <a:cubicBezTo>
                    <a:pt x="341" y="215"/>
                    <a:pt x="341" y="215"/>
                    <a:pt x="341" y="215"/>
                  </a:cubicBezTo>
                  <a:cubicBezTo>
                    <a:pt x="371" y="215"/>
                    <a:pt x="371" y="215"/>
                    <a:pt x="371" y="215"/>
                  </a:cubicBezTo>
                  <a:close/>
                  <a:moveTo>
                    <a:pt x="310" y="215"/>
                  </a:moveTo>
                  <a:cubicBezTo>
                    <a:pt x="310" y="399"/>
                    <a:pt x="310" y="399"/>
                    <a:pt x="310" y="399"/>
                  </a:cubicBezTo>
                  <a:cubicBezTo>
                    <a:pt x="279" y="399"/>
                    <a:pt x="279" y="399"/>
                    <a:pt x="279" y="399"/>
                  </a:cubicBezTo>
                  <a:cubicBezTo>
                    <a:pt x="279" y="215"/>
                    <a:pt x="279" y="215"/>
                    <a:pt x="279" y="215"/>
                  </a:cubicBezTo>
                  <a:cubicBezTo>
                    <a:pt x="310" y="215"/>
                    <a:pt x="310" y="215"/>
                    <a:pt x="310" y="215"/>
                  </a:cubicBezTo>
                  <a:close/>
                  <a:moveTo>
                    <a:pt x="249" y="215"/>
                  </a:moveTo>
                  <a:cubicBezTo>
                    <a:pt x="249" y="399"/>
                    <a:pt x="249" y="399"/>
                    <a:pt x="249" y="399"/>
                  </a:cubicBezTo>
                  <a:cubicBezTo>
                    <a:pt x="218" y="399"/>
                    <a:pt x="218" y="399"/>
                    <a:pt x="218" y="399"/>
                  </a:cubicBezTo>
                  <a:cubicBezTo>
                    <a:pt x="218" y="215"/>
                    <a:pt x="218" y="215"/>
                    <a:pt x="218" y="215"/>
                  </a:cubicBezTo>
                  <a:cubicBezTo>
                    <a:pt x="249" y="215"/>
                    <a:pt x="249" y="215"/>
                    <a:pt x="249" y="215"/>
                  </a:cubicBezTo>
                  <a:close/>
                  <a:moveTo>
                    <a:pt x="187" y="215"/>
                  </a:moveTo>
                  <a:cubicBezTo>
                    <a:pt x="187" y="399"/>
                    <a:pt x="187" y="399"/>
                    <a:pt x="187" y="399"/>
                  </a:cubicBezTo>
                  <a:cubicBezTo>
                    <a:pt x="156" y="399"/>
                    <a:pt x="156" y="399"/>
                    <a:pt x="156" y="399"/>
                  </a:cubicBezTo>
                  <a:cubicBezTo>
                    <a:pt x="156" y="215"/>
                    <a:pt x="156" y="215"/>
                    <a:pt x="156" y="215"/>
                  </a:cubicBezTo>
                  <a:cubicBezTo>
                    <a:pt x="187" y="215"/>
                    <a:pt x="187" y="215"/>
                    <a:pt x="187" y="215"/>
                  </a:cubicBezTo>
                  <a:close/>
                  <a:moveTo>
                    <a:pt x="126" y="215"/>
                  </a:moveTo>
                  <a:cubicBezTo>
                    <a:pt x="126" y="399"/>
                    <a:pt x="126" y="399"/>
                    <a:pt x="126" y="399"/>
                  </a:cubicBezTo>
                  <a:cubicBezTo>
                    <a:pt x="95" y="399"/>
                    <a:pt x="95" y="399"/>
                    <a:pt x="95" y="399"/>
                  </a:cubicBezTo>
                  <a:cubicBezTo>
                    <a:pt x="95" y="215"/>
                    <a:pt x="95" y="215"/>
                    <a:pt x="95" y="215"/>
                  </a:cubicBezTo>
                  <a:cubicBezTo>
                    <a:pt x="126" y="215"/>
                    <a:pt x="126" y="215"/>
                    <a:pt x="126" y="215"/>
                  </a:cubicBezTo>
                  <a:close/>
                  <a:moveTo>
                    <a:pt x="418" y="460"/>
                  </a:moveTo>
                  <a:cubicBezTo>
                    <a:pt x="49" y="460"/>
                    <a:pt x="49" y="460"/>
                    <a:pt x="49" y="460"/>
                  </a:cubicBezTo>
                  <a:cubicBezTo>
                    <a:pt x="40" y="460"/>
                    <a:pt x="34" y="453"/>
                    <a:pt x="34" y="445"/>
                  </a:cubicBezTo>
                  <a:cubicBezTo>
                    <a:pt x="34" y="437"/>
                    <a:pt x="40" y="430"/>
                    <a:pt x="49" y="430"/>
                  </a:cubicBezTo>
                  <a:cubicBezTo>
                    <a:pt x="418" y="430"/>
                    <a:pt x="418" y="430"/>
                    <a:pt x="418" y="430"/>
                  </a:cubicBezTo>
                  <a:cubicBezTo>
                    <a:pt x="426" y="430"/>
                    <a:pt x="433" y="437"/>
                    <a:pt x="433" y="445"/>
                  </a:cubicBezTo>
                  <a:cubicBezTo>
                    <a:pt x="433" y="453"/>
                    <a:pt x="426" y="460"/>
                    <a:pt x="418" y="460"/>
                  </a:cubicBezTo>
                  <a:close/>
                </a:path>
              </a:pathLst>
            </a:custGeom>
            <a:solidFill>
              <a:schemeClr val="bg1"/>
            </a:solidFill>
            <a:ln>
              <a:noFill/>
            </a:ln>
          </p:spPr>
          <p:txBody>
            <a:bodyPr anchor="ctr"/>
            <a:lstStyle/>
            <a:p>
              <a:pPr algn="ctr"/>
              <a:endParaRPr/>
            </a:p>
          </p:txBody>
        </p:sp>
        <p:sp>
          <p:nvSpPr>
            <p:cNvPr id="25" name="işļíḓé"/>
            <p:cNvSpPr/>
            <p:nvPr/>
          </p:nvSpPr>
          <p:spPr bwMode="auto">
            <a:xfrm>
              <a:off x="5917267" y="4802402"/>
              <a:ext cx="370293" cy="390105"/>
            </a:xfrm>
            <a:custGeom>
              <a:avLst/>
              <a:gdLst>
                <a:gd name="T0" fmla="*/ 126 w 466"/>
                <a:gd name="T1" fmla="*/ 153 h 491"/>
                <a:gd name="T2" fmla="*/ 233 w 466"/>
                <a:gd name="T3" fmla="*/ 61 h 491"/>
                <a:gd name="T4" fmla="*/ 258 w 466"/>
                <a:gd name="T5" fmla="*/ 122 h 491"/>
                <a:gd name="T6" fmla="*/ 233 w 466"/>
                <a:gd name="T7" fmla="*/ 101 h 491"/>
                <a:gd name="T8" fmla="*/ 402 w 466"/>
                <a:gd name="T9" fmla="*/ 399 h 491"/>
                <a:gd name="T10" fmla="*/ 433 w 466"/>
                <a:gd name="T11" fmla="*/ 215 h 491"/>
                <a:gd name="T12" fmla="*/ 452 w 466"/>
                <a:gd name="T13" fmla="*/ 160 h 491"/>
                <a:gd name="T14" fmla="*/ 233 w 466"/>
                <a:gd name="T15" fmla="*/ 0 h 491"/>
                <a:gd name="T16" fmla="*/ 15 w 466"/>
                <a:gd name="T17" fmla="*/ 160 h 491"/>
                <a:gd name="T18" fmla="*/ 34 w 466"/>
                <a:gd name="T19" fmla="*/ 215 h 491"/>
                <a:gd name="T20" fmla="*/ 64 w 466"/>
                <a:gd name="T21" fmla="*/ 399 h 491"/>
                <a:gd name="T22" fmla="*/ 3 w 466"/>
                <a:gd name="T23" fmla="*/ 445 h 491"/>
                <a:gd name="T24" fmla="*/ 418 w 466"/>
                <a:gd name="T25" fmla="*/ 491 h 491"/>
                <a:gd name="T26" fmla="*/ 418 w 466"/>
                <a:gd name="T27" fmla="*/ 399 h 491"/>
                <a:gd name="T28" fmla="*/ 221 w 466"/>
                <a:gd name="T29" fmla="*/ 33 h 491"/>
                <a:gd name="T30" fmla="*/ 246 w 466"/>
                <a:gd name="T31" fmla="*/ 33 h 491"/>
                <a:gd name="T32" fmla="*/ 34 w 466"/>
                <a:gd name="T33" fmla="*/ 183 h 491"/>
                <a:gd name="T34" fmla="*/ 371 w 466"/>
                <a:gd name="T35" fmla="*/ 399 h 491"/>
                <a:gd name="T36" fmla="*/ 341 w 466"/>
                <a:gd name="T37" fmla="*/ 215 h 491"/>
                <a:gd name="T38" fmla="*/ 310 w 466"/>
                <a:gd name="T39" fmla="*/ 215 h 491"/>
                <a:gd name="T40" fmla="*/ 279 w 466"/>
                <a:gd name="T41" fmla="*/ 399 h 491"/>
                <a:gd name="T42" fmla="*/ 310 w 466"/>
                <a:gd name="T43" fmla="*/ 215 h 491"/>
                <a:gd name="T44" fmla="*/ 249 w 466"/>
                <a:gd name="T45" fmla="*/ 399 h 491"/>
                <a:gd name="T46" fmla="*/ 218 w 466"/>
                <a:gd name="T47" fmla="*/ 215 h 491"/>
                <a:gd name="T48" fmla="*/ 187 w 466"/>
                <a:gd name="T49" fmla="*/ 215 h 491"/>
                <a:gd name="T50" fmla="*/ 156 w 466"/>
                <a:gd name="T51" fmla="*/ 399 h 491"/>
                <a:gd name="T52" fmla="*/ 187 w 466"/>
                <a:gd name="T53" fmla="*/ 215 h 491"/>
                <a:gd name="T54" fmla="*/ 126 w 466"/>
                <a:gd name="T55" fmla="*/ 399 h 491"/>
                <a:gd name="T56" fmla="*/ 95 w 466"/>
                <a:gd name="T57" fmla="*/ 215 h 491"/>
                <a:gd name="T58" fmla="*/ 418 w 466"/>
                <a:gd name="T59" fmla="*/ 460 h 491"/>
                <a:gd name="T60" fmla="*/ 34 w 466"/>
                <a:gd name="T61" fmla="*/ 445 h 491"/>
                <a:gd name="T62" fmla="*/ 418 w 466"/>
                <a:gd name="T63" fmla="*/ 430 h 491"/>
                <a:gd name="T64" fmla="*/ 418 w 466"/>
                <a:gd name="T65" fmla="*/ 46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6" h="491">
                  <a:moveTo>
                    <a:pt x="233" y="61"/>
                  </a:moveTo>
                  <a:cubicBezTo>
                    <a:pt x="126" y="153"/>
                    <a:pt x="126" y="153"/>
                    <a:pt x="126" y="153"/>
                  </a:cubicBezTo>
                  <a:cubicBezTo>
                    <a:pt x="341" y="153"/>
                    <a:pt x="341" y="153"/>
                    <a:pt x="341" y="153"/>
                  </a:cubicBezTo>
                  <a:cubicBezTo>
                    <a:pt x="233" y="61"/>
                    <a:pt x="233" y="61"/>
                    <a:pt x="233" y="61"/>
                  </a:cubicBezTo>
                  <a:close/>
                  <a:moveTo>
                    <a:pt x="233" y="101"/>
                  </a:moveTo>
                  <a:cubicBezTo>
                    <a:pt x="258" y="122"/>
                    <a:pt x="258" y="122"/>
                    <a:pt x="258" y="122"/>
                  </a:cubicBezTo>
                  <a:cubicBezTo>
                    <a:pt x="209" y="122"/>
                    <a:pt x="209" y="122"/>
                    <a:pt x="209" y="122"/>
                  </a:cubicBezTo>
                  <a:cubicBezTo>
                    <a:pt x="233" y="101"/>
                    <a:pt x="233" y="101"/>
                    <a:pt x="233" y="101"/>
                  </a:cubicBezTo>
                  <a:close/>
                  <a:moveTo>
                    <a:pt x="418" y="399"/>
                  </a:moveTo>
                  <a:cubicBezTo>
                    <a:pt x="402" y="399"/>
                    <a:pt x="402" y="399"/>
                    <a:pt x="402" y="399"/>
                  </a:cubicBezTo>
                  <a:cubicBezTo>
                    <a:pt x="402" y="215"/>
                    <a:pt x="402" y="215"/>
                    <a:pt x="402" y="215"/>
                  </a:cubicBezTo>
                  <a:cubicBezTo>
                    <a:pt x="433" y="215"/>
                    <a:pt x="433" y="215"/>
                    <a:pt x="433" y="215"/>
                  </a:cubicBezTo>
                  <a:cubicBezTo>
                    <a:pt x="446" y="215"/>
                    <a:pt x="458" y="206"/>
                    <a:pt x="462" y="194"/>
                  </a:cubicBezTo>
                  <a:cubicBezTo>
                    <a:pt x="466" y="181"/>
                    <a:pt x="462" y="168"/>
                    <a:pt x="452" y="160"/>
                  </a:cubicBezTo>
                  <a:cubicBezTo>
                    <a:pt x="263" y="7"/>
                    <a:pt x="263" y="7"/>
                    <a:pt x="263" y="7"/>
                  </a:cubicBezTo>
                  <a:cubicBezTo>
                    <a:pt x="253" y="2"/>
                    <a:pt x="243" y="0"/>
                    <a:pt x="233" y="0"/>
                  </a:cubicBezTo>
                  <a:cubicBezTo>
                    <a:pt x="223" y="0"/>
                    <a:pt x="213" y="2"/>
                    <a:pt x="204" y="7"/>
                  </a:cubicBezTo>
                  <a:cubicBezTo>
                    <a:pt x="15" y="160"/>
                    <a:pt x="15" y="160"/>
                    <a:pt x="15" y="160"/>
                  </a:cubicBezTo>
                  <a:cubicBezTo>
                    <a:pt x="4" y="168"/>
                    <a:pt x="0" y="181"/>
                    <a:pt x="4" y="194"/>
                  </a:cubicBezTo>
                  <a:cubicBezTo>
                    <a:pt x="9" y="206"/>
                    <a:pt x="20" y="215"/>
                    <a:pt x="34" y="215"/>
                  </a:cubicBezTo>
                  <a:cubicBezTo>
                    <a:pt x="64" y="215"/>
                    <a:pt x="64" y="215"/>
                    <a:pt x="64" y="215"/>
                  </a:cubicBezTo>
                  <a:cubicBezTo>
                    <a:pt x="64" y="399"/>
                    <a:pt x="64" y="399"/>
                    <a:pt x="64" y="399"/>
                  </a:cubicBezTo>
                  <a:cubicBezTo>
                    <a:pt x="49" y="399"/>
                    <a:pt x="49" y="399"/>
                    <a:pt x="49" y="399"/>
                  </a:cubicBezTo>
                  <a:cubicBezTo>
                    <a:pt x="23" y="399"/>
                    <a:pt x="3" y="420"/>
                    <a:pt x="3" y="445"/>
                  </a:cubicBezTo>
                  <a:cubicBezTo>
                    <a:pt x="3" y="470"/>
                    <a:pt x="23" y="491"/>
                    <a:pt x="49" y="491"/>
                  </a:cubicBezTo>
                  <a:cubicBezTo>
                    <a:pt x="418" y="491"/>
                    <a:pt x="418" y="491"/>
                    <a:pt x="418" y="491"/>
                  </a:cubicBezTo>
                  <a:cubicBezTo>
                    <a:pt x="443" y="491"/>
                    <a:pt x="464" y="470"/>
                    <a:pt x="464" y="445"/>
                  </a:cubicBezTo>
                  <a:cubicBezTo>
                    <a:pt x="464" y="420"/>
                    <a:pt x="443" y="399"/>
                    <a:pt x="418" y="399"/>
                  </a:cubicBezTo>
                  <a:close/>
                  <a:moveTo>
                    <a:pt x="34" y="183"/>
                  </a:moveTo>
                  <a:cubicBezTo>
                    <a:pt x="221" y="33"/>
                    <a:pt x="221" y="33"/>
                    <a:pt x="221" y="33"/>
                  </a:cubicBezTo>
                  <a:cubicBezTo>
                    <a:pt x="224" y="31"/>
                    <a:pt x="229" y="30"/>
                    <a:pt x="233" y="30"/>
                  </a:cubicBezTo>
                  <a:cubicBezTo>
                    <a:pt x="238" y="30"/>
                    <a:pt x="242" y="31"/>
                    <a:pt x="246" y="33"/>
                  </a:cubicBezTo>
                  <a:cubicBezTo>
                    <a:pt x="433" y="184"/>
                    <a:pt x="433" y="184"/>
                    <a:pt x="433" y="184"/>
                  </a:cubicBezTo>
                  <a:cubicBezTo>
                    <a:pt x="34" y="183"/>
                    <a:pt x="34" y="183"/>
                    <a:pt x="34" y="183"/>
                  </a:cubicBezTo>
                  <a:close/>
                  <a:moveTo>
                    <a:pt x="371" y="215"/>
                  </a:moveTo>
                  <a:cubicBezTo>
                    <a:pt x="371" y="399"/>
                    <a:pt x="371" y="399"/>
                    <a:pt x="371" y="399"/>
                  </a:cubicBezTo>
                  <a:cubicBezTo>
                    <a:pt x="341" y="399"/>
                    <a:pt x="341" y="399"/>
                    <a:pt x="341" y="399"/>
                  </a:cubicBezTo>
                  <a:cubicBezTo>
                    <a:pt x="341" y="215"/>
                    <a:pt x="341" y="215"/>
                    <a:pt x="341" y="215"/>
                  </a:cubicBezTo>
                  <a:cubicBezTo>
                    <a:pt x="371" y="215"/>
                    <a:pt x="371" y="215"/>
                    <a:pt x="371" y="215"/>
                  </a:cubicBezTo>
                  <a:close/>
                  <a:moveTo>
                    <a:pt x="310" y="215"/>
                  </a:moveTo>
                  <a:cubicBezTo>
                    <a:pt x="310" y="399"/>
                    <a:pt x="310" y="399"/>
                    <a:pt x="310" y="399"/>
                  </a:cubicBezTo>
                  <a:cubicBezTo>
                    <a:pt x="279" y="399"/>
                    <a:pt x="279" y="399"/>
                    <a:pt x="279" y="399"/>
                  </a:cubicBezTo>
                  <a:cubicBezTo>
                    <a:pt x="279" y="215"/>
                    <a:pt x="279" y="215"/>
                    <a:pt x="279" y="215"/>
                  </a:cubicBezTo>
                  <a:cubicBezTo>
                    <a:pt x="310" y="215"/>
                    <a:pt x="310" y="215"/>
                    <a:pt x="310" y="215"/>
                  </a:cubicBezTo>
                  <a:close/>
                  <a:moveTo>
                    <a:pt x="249" y="215"/>
                  </a:moveTo>
                  <a:cubicBezTo>
                    <a:pt x="249" y="399"/>
                    <a:pt x="249" y="399"/>
                    <a:pt x="249" y="399"/>
                  </a:cubicBezTo>
                  <a:cubicBezTo>
                    <a:pt x="218" y="399"/>
                    <a:pt x="218" y="399"/>
                    <a:pt x="218" y="399"/>
                  </a:cubicBezTo>
                  <a:cubicBezTo>
                    <a:pt x="218" y="215"/>
                    <a:pt x="218" y="215"/>
                    <a:pt x="218" y="215"/>
                  </a:cubicBezTo>
                  <a:cubicBezTo>
                    <a:pt x="249" y="215"/>
                    <a:pt x="249" y="215"/>
                    <a:pt x="249" y="215"/>
                  </a:cubicBezTo>
                  <a:close/>
                  <a:moveTo>
                    <a:pt x="187" y="215"/>
                  </a:moveTo>
                  <a:cubicBezTo>
                    <a:pt x="187" y="399"/>
                    <a:pt x="187" y="399"/>
                    <a:pt x="187" y="399"/>
                  </a:cubicBezTo>
                  <a:cubicBezTo>
                    <a:pt x="156" y="399"/>
                    <a:pt x="156" y="399"/>
                    <a:pt x="156" y="399"/>
                  </a:cubicBezTo>
                  <a:cubicBezTo>
                    <a:pt x="156" y="215"/>
                    <a:pt x="156" y="215"/>
                    <a:pt x="156" y="215"/>
                  </a:cubicBezTo>
                  <a:cubicBezTo>
                    <a:pt x="187" y="215"/>
                    <a:pt x="187" y="215"/>
                    <a:pt x="187" y="215"/>
                  </a:cubicBezTo>
                  <a:close/>
                  <a:moveTo>
                    <a:pt x="126" y="215"/>
                  </a:moveTo>
                  <a:cubicBezTo>
                    <a:pt x="126" y="399"/>
                    <a:pt x="126" y="399"/>
                    <a:pt x="126" y="399"/>
                  </a:cubicBezTo>
                  <a:cubicBezTo>
                    <a:pt x="95" y="399"/>
                    <a:pt x="95" y="399"/>
                    <a:pt x="95" y="399"/>
                  </a:cubicBezTo>
                  <a:cubicBezTo>
                    <a:pt x="95" y="215"/>
                    <a:pt x="95" y="215"/>
                    <a:pt x="95" y="215"/>
                  </a:cubicBezTo>
                  <a:cubicBezTo>
                    <a:pt x="126" y="215"/>
                    <a:pt x="126" y="215"/>
                    <a:pt x="126" y="215"/>
                  </a:cubicBezTo>
                  <a:close/>
                  <a:moveTo>
                    <a:pt x="418" y="460"/>
                  </a:moveTo>
                  <a:cubicBezTo>
                    <a:pt x="49" y="460"/>
                    <a:pt x="49" y="460"/>
                    <a:pt x="49" y="460"/>
                  </a:cubicBezTo>
                  <a:cubicBezTo>
                    <a:pt x="40" y="460"/>
                    <a:pt x="34" y="453"/>
                    <a:pt x="34" y="445"/>
                  </a:cubicBezTo>
                  <a:cubicBezTo>
                    <a:pt x="34" y="437"/>
                    <a:pt x="40" y="430"/>
                    <a:pt x="49" y="430"/>
                  </a:cubicBezTo>
                  <a:cubicBezTo>
                    <a:pt x="418" y="430"/>
                    <a:pt x="418" y="430"/>
                    <a:pt x="418" y="430"/>
                  </a:cubicBezTo>
                  <a:cubicBezTo>
                    <a:pt x="426" y="430"/>
                    <a:pt x="433" y="437"/>
                    <a:pt x="433" y="445"/>
                  </a:cubicBezTo>
                  <a:cubicBezTo>
                    <a:pt x="433" y="453"/>
                    <a:pt x="426" y="460"/>
                    <a:pt x="418" y="460"/>
                  </a:cubicBezTo>
                  <a:close/>
                </a:path>
              </a:pathLst>
            </a:custGeom>
            <a:solidFill>
              <a:schemeClr val="bg1"/>
            </a:solidFill>
            <a:ln>
              <a:noFill/>
            </a:ln>
          </p:spPr>
          <p:txBody>
            <a:bodyPr anchor="ctr"/>
            <a:lstStyle/>
            <a:p>
              <a:pPr algn="ctr"/>
              <a:endParaRPr/>
            </a:p>
          </p:txBody>
        </p:sp>
        <p:sp>
          <p:nvSpPr>
            <p:cNvPr id="26" name="íṥ1íḑé"/>
            <p:cNvSpPr/>
            <p:nvPr/>
          </p:nvSpPr>
          <p:spPr bwMode="auto">
            <a:xfrm>
              <a:off x="773531" y="2120735"/>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400" dirty="0"/>
                <a:t>python</a:t>
              </a:r>
              <a:r>
                <a:rPr lang="zh-CN" altLang="en-US" sz="1400" dirty="0"/>
                <a:t>为主的编译体系，帮助构建</a:t>
              </a:r>
              <a:r>
                <a:rPr lang="en-US" altLang="zh-CN" sz="1400" dirty="0"/>
                <a:t>MLDL</a:t>
              </a:r>
              <a:r>
                <a:rPr lang="zh-CN" altLang="en-US" sz="1400" dirty="0"/>
                <a:t>编译环境</a:t>
              </a:r>
            </a:p>
            <a:p>
              <a:pPr>
                <a:lnSpc>
                  <a:spcPct val="130000"/>
                </a:lnSpc>
              </a:pPr>
              <a:r>
                <a:rPr lang="en-US" altLang="zh-CN" sz="1400" dirty="0"/>
                <a:t>(</a:t>
              </a:r>
              <a:r>
                <a:rPr lang="zh-CN" altLang="en-US" sz="1400" dirty="0"/>
                <a:t>本次实验中构建了</a:t>
              </a:r>
              <a:r>
                <a:rPr lang="en-US" altLang="zh-CN" sz="1400" dirty="0"/>
                <a:t>pytorch</a:t>
              </a:r>
              <a:r>
                <a:rPr lang="zh-CN" altLang="en-US" sz="1400" dirty="0"/>
                <a:t>虚拟环境</a:t>
              </a:r>
              <a:r>
                <a:rPr lang="en-US" altLang="zh-CN" sz="1400" dirty="0"/>
                <a:t>)</a:t>
              </a:r>
            </a:p>
            <a:p>
              <a:pPr>
                <a:lnSpc>
                  <a:spcPct val="130000"/>
                </a:lnSpc>
              </a:pPr>
              <a:endParaRPr lang="en-US" altLang="zh-CN" sz="1400" dirty="0"/>
            </a:p>
          </p:txBody>
        </p:sp>
        <p:sp>
          <p:nvSpPr>
            <p:cNvPr id="27" name="ïṣľíḍe"/>
            <p:cNvSpPr txBox="1"/>
            <p:nvPr/>
          </p:nvSpPr>
          <p:spPr bwMode="auto">
            <a:xfrm>
              <a:off x="773531" y="1707855"/>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Anconda3</a:t>
              </a:r>
            </a:p>
          </p:txBody>
        </p:sp>
        <p:sp>
          <p:nvSpPr>
            <p:cNvPr id="28" name="işľíḍe"/>
            <p:cNvSpPr/>
            <p:nvPr/>
          </p:nvSpPr>
          <p:spPr bwMode="auto">
            <a:xfrm>
              <a:off x="773531" y="3629959"/>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400" dirty="0"/>
                <a:t>Python</a:t>
              </a:r>
              <a:r>
                <a:rPr lang="zh-CN" altLang="en-US" sz="1400" dirty="0"/>
                <a:t>编译运行的基础软件之一</a:t>
              </a:r>
            </a:p>
            <a:p>
              <a:pPr>
                <a:lnSpc>
                  <a:spcPct val="130000"/>
                </a:lnSpc>
              </a:pPr>
              <a:r>
                <a:rPr lang="zh-CN" altLang="en-US" sz="1400" dirty="0"/>
                <a:t>本机主要用于</a:t>
              </a:r>
              <a:r>
                <a:rPr lang="en-US" altLang="zh-CN" sz="1400" dirty="0"/>
                <a:t>DL</a:t>
              </a:r>
              <a:r>
                <a:rPr lang="zh-CN" altLang="en-US" sz="1400" dirty="0"/>
                <a:t>模型构建与运行调参</a:t>
              </a:r>
            </a:p>
          </p:txBody>
        </p:sp>
        <p:sp>
          <p:nvSpPr>
            <p:cNvPr id="29" name="iSľiḋê"/>
            <p:cNvSpPr txBox="1"/>
            <p:nvPr/>
          </p:nvSpPr>
          <p:spPr bwMode="auto">
            <a:xfrm>
              <a:off x="773531" y="3217079"/>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Pycharm</a:t>
              </a:r>
            </a:p>
          </p:txBody>
        </p:sp>
        <p:sp>
          <p:nvSpPr>
            <p:cNvPr id="30" name="íṩľîďê"/>
            <p:cNvSpPr/>
            <p:nvPr/>
          </p:nvSpPr>
          <p:spPr bwMode="auto">
            <a:xfrm>
              <a:off x="773531" y="5138361"/>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zh-CN" altLang="en-US" sz="1300" dirty="0"/>
                <a:t>轻量化办公体系，用于前期的特征工程构建与后期的数据处理等</a:t>
              </a:r>
            </a:p>
          </p:txBody>
        </p:sp>
        <p:sp>
          <p:nvSpPr>
            <p:cNvPr id="31" name="iśḻïḋè"/>
            <p:cNvSpPr txBox="1"/>
            <p:nvPr/>
          </p:nvSpPr>
          <p:spPr bwMode="auto">
            <a:xfrm>
              <a:off x="773531" y="4725481"/>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jupyter notebook</a:t>
              </a:r>
            </a:p>
          </p:txBody>
        </p:sp>
        <p:sp>
          <p:nvSpPr>
            <p:cNvPr id="34" name="ïš1ïḑè"/>
            <p:cNvSpPr/>
            <p:nvPr/>
          </p:nvSpPr>
          <p:spPr bwMode="auto">
            <a:xfrm>
              <a:off x="9317376" y="2120735"/>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30000"/>
                </a:lnSpc>
              </a:pPr>
              <a:r>
                <a:rPr lang="zh-CN" altLang="en-US" sz="1100" dirty="0"/>
                <a:t>大数据核心框架</a:t>
              </a:r>
            </a:p>
          </p:txBody>
        </p:sp>
        <p:sp>
          <p:nvSpPr>
            <p:cNvPr id="35" name="îṩļîḑe"/>
            <p:cNvSpPr txBox="1"/>
            <p:nvPr/>
          </p:nvSpPr>
          <p:spPr bwMode="auto">
            <a:xfrm>
              <a:off x="9317376" y="1707855"/>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buFontTx/>
                <a:buNone/>
              </a:pPr>
              <a:r>
                <a:rPr lang="en-US" altLang="zh-CN" sz="1800" b="1" dirty="0"/>
                <a:t>Hadoop</a:t>
              </a:r>
            </a:p>
          </p:txBody>
        </p:sp>
        <p:sp>
          <p:nvSpPr>
            <p:cNvPr id="36" name="îṧľídé"/>
            <p:cNvSpPr/>
            <p:nvPr/>
          </p:nvSpPr>
          <p:spPr bwMode="auto">
            <a:xfrm>
              <a:off x="9317376" y="3629959"/>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30000"/>
                </a:lnSpc>
              </a:pPr>
              <a:r>
                <a:rPr lang="zh-CN" altLang="en-US" sz="1100" dirty="0"/>
                <a:t>编撰</a:t>
              </a:r>
              <a:r>
                <a:rPr lang="en-US" altLang="zh-CN" sz="1100" dirty="0"/>
                <a:t>java</a:t>
              </a:r>
              <a:r>
                <a:rPr lang="zh-CN" altLang="en-US" sz="1100" dirty="0"/>
                <a:t>代码，完成</a:t>
              </a:r>
              <a:r>
                <a:rPr lang="en-US" altLang="zh-CN" sz="1100" dirty="0"/>
                <a:t>hbased</a:t>
              </a:r>
              <a:r>
                <a:rPr lang="zh-CN" altLang="en-US" sz="1100" dirty="0"/>
                <a:t>数据库的写入</a:t>
              </a:r>
            </a:p>
          </p:txBody>
        </p:sp>
        <p:sp>
          <p:nvSpPr>
            <p:cNvPr id="37" name="í$liďe"/>
            <p:cNvSpPr txBox="1"/>
            <p:nvPr/>
          </p:nvSpPr>
          <p:spPr bwMode="auto">
            <a:xfrm>
              <a:off x="9317376" y="3217079"/>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buFontTx/>
                <a:buNone/>
              </a:pPr>
              <a:r>
                <a:rPr lang="en-US" altLang="zh-CN" sz="1800" b="1" dirty="0"/>
                <a:t>eclipse</a:t>
              </a:r>
            </a:p>
          </p:txBody>
        </p:sp>
        <p:sp>
          <p:nvSpPr>
            <p:cNvPr id="38" name="íśļíde"/>
            <p:cNvSpPr/>
            <p:nvPr/>
          </p:nvSpPr>
          <p:spPr bwMode="auto">
            <a:xfrm>
              <a:off x="9317376" y="5138361"/>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30000"/>
                </a:lnSpc>
              </a:pPr>
              <a:r>
                <a:rPr lang="zh-CN" altLang="en-US" sz="1100" dirty="0"/>
                <a:t>主要任务之一，将数据写入到</a:t>
              </a:r>
              <a:r>
                <a:rPr lang="en-US" altLang="zh-CN" sz="1100" dirty="0"/>
                <a:t>Hbase</a:t>
              </a:r>
              <a:r>
                <a:rPr lang="zh-CN" altLang="en-US" sz="1100" dirty="0"/>
                <a:t>中</a:t>
              </a:r>
            </a:p>
          </p:txBody>
        </p:sp>
        <p:sp>
          <p:nvSpPr>
            <p:cNvPr id="39" name="iśḷiḍé"/>
            <p:cNvSpPr txBox="1"/>
            <p:nvPr/>
          </p:nvSpPr>
          <p:spPr bwMode="auto">
            <a:xfrm>
              <a:off x="9317376" y="4725481"/>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buFontTx/>
                <a:buNone/>
              </a:pPr>
              <a:r>
                <a:rPr lang="en-US" altLang="zh-CN" sz="1800" b="1" dirty="0"/>
                <a:t>Hbase</a:t>
              </a:r>
            </a:p>
          </p:txBody>
        </p:sp>
      </p:grpSp>
      <p:sp>
        <p:nvSpPr>
          <p:cNvPr id="97" name="îṧḻîḍê"/>
          <p:cNvSpPr txBox="1"/>
          <p:nvPr/>
        </p:nvSpPr>
        <p:spPr>
          <a:xfrm>
            <a:off x="10991535" y="60925"/>
            <a:ext cx="4128914" cy="471820"/>
          </a:xfrm>
          <a:prstGeom prst="rect">
            <a:avLst/>
          </a:prstGeom>
          <a:noFill/>
        </p:spPr>
        <p:txBody>
          <a:bodyPr wrap="square" anchor="ctr">
            <a:normAutofit/>
          </a:bodyPr>
          <a:lstStyle/>
          <a:p>
            <a:r>
              <a:rPr lang="zh-CN" altLang="en-US" sz="1400" b="1" dirty="0">
                <a:solidFill>
                  <a:srgbClr val="00B0F0"/>
                </a:solidFill>
              </a:rPr>
              <a:t>当前编译环境</a:t>
            </a:r>
          </a:p>
        </p:txBody>
      </p:sp>
      <p:sp>
        <p:nvSpPr>
          <p:cNvPr id="75" name="标题 6"/>
          <p:cNvSpPr>
            <a:spLocks noGrp="1"/>
          </p:cNvSpPr>
          <p:nvPr/>
        </p:nvSpPr>
        <p:spPr>
          <a:xfrm>
            <a:off x="0" y="51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18</a:t>
            </a:fld>
            <a:endParaRPr lang="zh-CN" altLang="en-US" dirty="0"/>
          </a:p>
        </p:txBody>
      </p:sp>
      <p:grpSp>
        <p:nvGrpSpPr>
          <p:cNvPr id="5" name="e685ddfa-ef39-4abc-8501-f4689dac92c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55476" y="1027801"/>
            <a:ext cx="10881049" cy="5105819"/>
            <a:chOff x="655476" y="1027800"/>
            <a:chExt cx="10881049" cy="5105819"/>
          </a:xfrm>
        </p:grpSpPr>
        <p:grpSp>
          <p:nvGrpSpPr>
            <p:cNvPr id="6" name="iṧļîḍe"/>
            <p:cNvGrpSpPr/>
            <p:nvPr/>
          </p:nvGrpSpPr>
          <p:grpSpPr bwMode="auto">
            <a:xfrm>
              <a:off x="655476" y="1027800"/>
              <a:ext cx="4482554" cy="4293502"/>
              <a:chOff x="0" y="0"/>
              <a:chExt cx="11442700" cy="10960100"/>
            </a:xfrm>
            <a:solidFill>
              <a:schemeClr val="tx2">
                <a:lumMod val="20000"/>
                <a:lumOff val="80000"/>
                <a:alpha val="50000"/>
              </a:schemeClr>
            </a:solidFill>
          </p:grpSpPr>
          <p:sp>
            <p:nvSpPr>
              <p:cNvPr id="24" name="íśļîḋê"/>
              <p:cNvSpPr/>
              <p:nvPr/>
            </p:nvSpPr>
            <p:spPr bwMode="auto">
              <a:xfrm>
                <a:off x="2070624" y="728960"/>
                <a:ext cx="4258205" cy="214424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26" y="0"/>
                    </a:moveTo>
                    <a:lnTo>
                      <a:pt x="20373" y="0"/>
                    </a:lnTo>
                    <a:cubicBezTo>
                      <a:pt x="21047" y="0"/>
                      <a:pt x="21600" y="1096"/>
                      <a:pt x="21600" y="2436"/>
                    </a:cubicBezTo>
                    <a:lnTo>
                      <a:pt x="21600" y="13806"/>
                    </a:lnTo>
                    <a:cubicBezTo>
                      <a:pt x="21600" y="15146"/>
                      <a:pt x="21047" y="16243"/>
                      <a:pt x="20373" y="16243"/>
                    </a:cubicBezTo>
                    <a:lnTo>
                      <a:pt x="4950" y="16243"/>
                    </a:lnTo>
                    <a:cubicBezTo>
                      <a:pt x="4947" y="18002"/>
                      <a:pt x="5136" y="19954"/>
                      <a:pt x="5548" y="21599"/>
                    </a:cubicBezTo>
                    <a:cubicBezTo>
                      <a:pt x="4678" y="19744"/>
                      <a:pt x="4117" y="18134"/>
                      <a:pt x="3785" y="16243"/>
                    </a:cubicBezTo>
                    <a:lnTo>
                      <a:pt x="1226" y="16243"/>
                    </a:lnTo>
                    <a:cubicBezTo>
                      <a:pt x="552" y="16243"/>
                      <a:pt x="0" y="15146"/>
                      <a:pt x="0" y="13806"/>
                    </a:cubicBezTo>
                    <a:lnTo>
                      <a:pt x="0" y="2436"/>
                    </a:lnTo>
                    <a:cubicBezTo>
                      <a:pt x="0" y="1096"/>
                      <a:pt x="552" y="0"/>
                      <a:pt x="1226"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25" name="ïś1îdê"/>
              <p:cNvSpPr/>
              <p:nvPr/>
            </p:nvSpPr>
            <p:spPr bwMode="auto">
              <a:xfrm>
                <a:off x="6573104" y="4941451"/>
                <a:ext cx="4156002" cy="208049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510" y="0"/>
                    </a:moveTo>
                    <a:lnTo>
                      <a:pt x="4089" y="0"/>
                    </a:lnTo>
                    <a:cubicBezTo>
                      <a:pt x="1840" y="0"/>
                      <a:pt x="0" y="3676"/>
                      <a:pt x="0" y="8169"/>
                    </a:cubicBezTo>
                    <a:cubicBezTo>
                      <a:pt x="0" y="12662"/>
                      <a:pt x="1840" y="16339"/>
                      <a:pt x="4089" y="16339"/>
                    </a:cubicBezTo>
                    <a:lnTo>
                      <a:pt x="15301" y="16339"/>
                    </a:lnTo>
                    <a:cubicBezTo>
                      <a:pt x="15295" y="18074"/>
                      <a:pt x="15106" y="19984"/>
                      <a:pt x="14703" y="21600"/>
                    </a:cubicBezTo>
                    <a:cubicBezTo>
                      <a:pt x="15553" y="19774"/>
                      <a:pt x="16109" y="18187"/>
                      <a:pt x="16443" y="16339"/>
                    </a:cubicBezTo>
                    <a:lnTo>
                      <a:pt x="17510" y="16339"/>
                    </a:lnTo>
                    <a:cubicBezTo>
                      <a:pt x="19759" y="16339"/>
                      <a:pt x="21600" y="12662"/>
                      <a:pt x="21600" y="8169"/>
                    </a:cubicBezTo>
                    <a:cubicBezTo>
                      <a:pt x="21600" y="3676"/>
                      <a:pt x="19759" y="0"/>
                      <a:pt x="1751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26" name="îs1ïde"/>
              <p:cNvSpPr/>
              <p:nvPr/>
            </p:nvSpPr>
            <p:spPr bwMode="auto">
              <a:xfrm>
                <a:off x="3102711" y="2083666"/>
                <a:ext cx="3452306" cy="34093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0"/>
                    </a:moveTo>
                    <a:cubicBezTo>
                      <a:pt x="16764" y="0"/>
                      <a:pt x="21599" y="3433"/>
                      <a:pt x="21599" y="7668"/>
                    </a:cubicBezTo>
                    <a:cubicBezTo>
                      <a:pt x="21599" y="11904"/>
                      <a:pt x="16764" y="15337"/>
                      <a:pt x="10799" y="15337"/>
                    </a:cubicBezTo>
                    <a:cubicBezTo>
                      <a:pt x="10717" y="15337"/>
                      <a:pt x="10634" y="15336"/>
                      <a:pt x="10552" y="15335"/>
                    </a:cubicBezTo>
                    <a:cubicBezTo>
                      <a:pt x="10369" y="17291"/>
                      <a:pt x="10701" y="19662"/>
                      <a:pt x="11653" y="21600"/>
                    </a:cubicBezTo>
                    <a:cubicBezTo>
                      <a:pt x="9607" y="19373"/>
                      <a:pt x="8448" y="17509"/>
                      <a:pt x="7903" y="15058"/>
                    </a:cubicBezTo>
                    <a:cubicBezTo>
                      <a:pt x="7840" y="15045"/>
                      <a:pt x="7777" y="15032"/>
                      <a:pt x="7715" y="15019"/>
                    </a:cubicBezTo>
                    <a:cubicBezTo>
                      <a:pt x="5545" y="14560"/>
                      <a:pt x="3335" y="13551"/>
                      <a:pt x="1793" y="11901"/>
                    </a:cubicBezTo>
                    <a:cubicBezTo>
                      <a:pt x="708" y="10739"/>
                      <a:pt x="0" y="9290"/>
                      <a:pt x="0" y="7668"/>
                    </a:cubicBezTo>
                    <a:cubicBezTo>
                      <a:pt x="0" y="3433"/>
                      <a:pt x="4835" y="0"/>
                      <a:pt x="107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27" name="îšḻîḍé"/>
              <p:cNvSpPr/>
              <p:nvPr/>
            </p:nvSpPr>
            <p:spPr bwMode="auto">
              <a:xfrm>
                <a:off x="3767117" y="2083666"/>
                <a:ext cx="2119115" cy="25487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599"/>
                    </a:moveTo>
                    <a:lnTo>
                      <a:pt x="0" y="21599"/>
                    </a:lnTo>
                    <a:cubicBezTo>
                      <a:pt x="2981" y="8065"/>
                      <a:pt x="6728" y="0"/>
                      <a:pt x="10799" y="0"/>
                    </a:cubicBezTo>
                    <a:cubicBezTo>
                      <a:pt x="14871" y="0"/>
                      <a:pt x="18618" y="8065"/>
                      <a:pt x="2160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28" name="îSļiḓe"/>
              <p:cNvSpPr/>
              <p:nvPr/>
            </p:nvSpPr>
            <p:spPr bwMode="auto">
              <a:xfrm>
                <a:off x="5979654" y="5921998"/>
                <a:ext cx="1621299" cy="208782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5" y="0"/>
                      <a:pt x="0" y="3755"/>
                      <a:pt x="0" y="8387"/>
                    </a:cubicBezTo>
                    <a:cubicBezTo>
                      <a:pt x="0" y="12510"/>
                      <a:pt x="3831" y="15938"/>
                      <a:pt x="8879" y="16642"/>
                    </a:cubicBezTo>
                    <a:cubicBezTo>
                      <a:pt x="8828" y="18290"/>
                      <a:pt x="8348" y="20077"/>
                      <a:pt x="7373" y="21599"/>
                    </a:cubicBezTo>
                    <a:cubicBezTo>
                      <a:pt x="9395" y="19912"/>
                      <a:pt x="10758" y="18432"/>
                      <a:pt x="11615" y="16750"/>
                    </a:cubicBezTo>
                    <a:cubicBezTo>
                      <a:pt x="17199" y="16427"/>
                      <a:pt x="21600" y="12806"/>
                      <a:pt x="21600" y="8387"/>
                    </a:cubicBezTo>
                    <a:cubicBezTo>
                      <a:pt x="21600" y="3755"/>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29" name="i$liďê"/>
              <p:cNvSpPr/>
              <p:nvPr/>
            </p:nvSpPr>
            <p:spPr bwMode="auto">
              <a:xfrm>
                <a:off x="6598907" y="5921998"/>
                <a:ext cx="969069" cy="58976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812"/>
                    </a:moveTo>
                    <a:cubicBezTo>
                      <a:pt x="2129" y="12787"/>
                      <a:pt x="8888" y="21599"/>
                      <a:pt x="16839" y="21599"/>
                    </a:cubicBezTo>
                    <a:lnTo>
                      <a:pt x="21600" y="21599"/>
                    </a:lnTo>
                    <a:cubicBezTo>
                      <a:pt x="19456" y="9134"/>
                      <a:pt x="12482" y="0"/>
                      <a:pt x="4210" y="0"/>
                    </a:cubicBezTo>
                    <a:cubicBezTo>
                      <a:pt x="2760" y="0"/>
                      <a:pt x="1351" y="282"/>
                      <a:pt x="0" y="812"/>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0" name="íṥḷïḑè"/>
              <p:cNvSpPr/>
              <p:nvPr/>
            </p:nvSpPr>
            <p:spPr bwMode="auto">
              <a:xfrm>
                <a:off x="5624874" y="1419215"/>
                <a:ext cx="2434984" cy="32761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240" y="0"/>
                    </a:moveTo>
                    <a:lnTo>
                      <a:pt x="18359" y="0"/>
                    </a:lnTo>
                    <a:cubicBezTo>
                      <a:pt x="20141" y="0"/>
                      <a:pt x="21599" y="1083"/>
                      <a:pt x="21599" y="2408"/>
                    </a:cubicBezTo>
                    <a:lnTo>
                      <a:pt x="21599" y="13646"/>
                    </a:lnTo>
                    <a:cubicBezTo>
                      <a:pt x="21599" y="14971"/>
                      <a:pt x="20141" y="16055"/>
                      <a:pt x="18359" y="16055"/>
                    </a:cubicBezTo>
                    <a:lnTo>
                      <a:pt x="11754" y="16055"/>
                    </a:lnTo>
                    <a:cubicBezTo>
                      <a:pt x="11694" y="17857"/>
                      <a:pt x="12187" y="19894"/>
                      <a:pt x="13328" y="21599"/>
                    </a:cubicBezTo>
                    <a:cubicBezTo>
                      <a:pt x="10929" y="19684"/>
                      <a:pt x="9418" y="18034"/>
                      <a:pt x="8561" y="16055"/>
                    </a:cubicBezTo>
                    <a:lnTo>
                      <a:pt x="3240" y="16055"/>
                    </a:lnTo>
                    <a:cubicBezTo>
                      <a:pt x="1458" y="16055"/>
                      <a:pt x="0" y="14971"/>
                      <a:pt x="0" y="13646"/>
                    </a:cubicBezTo>
                    <a:lnTo>
                      <a:pt x="0" y="2408"/>
                    </a:lnTo>
                    <a:cubicBezTo>
                      <a:pt x="0" y="1083"/>
                      <a:pt x="1458" y="0"/>
                      <a:pt x="324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1" name="iSľïḑè"/>
              <p:cNvSpPr/>
              <p:nvPr/>
            </p:nvSpPr>
            <p:spPr bwMode="auto">
              <a:xfrm>
                <a:off x="5624874" y="2225587"/>
                <a:ext cx="930192" cy="16296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140" y="21600"/>
                    </a:moveTo>
                    <a:lnTo>
                      <a:pt x="8481" y="21600"/>
                    </a:lnTo>
                    <a:cubicBezTo>
                      <a:pt x="3816" y="21600"/>
                      <a:pt x="0" y="19421"/>
                      <a:pt x="0" y="16758"/>
                    </a:cubicBezTo>
                    <a:lnTo>
                      <a:pt x="0" y="0"/>
                    </a:lnTo>
                    <a:cubicBezTo>
                      <a:pt x="12834" y="2674"/>
                      <a:pt x="21599" y="8046"/>
                      <a:pt x="21599" y="14239"/>
                    </a:cubicBezTo>
                    <a:cubicBezTo>
                      <a:pt x="21599" y="16892"/>
                      <a:pt x="19989" y="19395"/>
                      <a:pt x="17140"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2" name="iṥľîďe"/>
              <p:cNvSpPr/>
              <p:nvPr/>
            </p:nvSpPr>
            <p:spPr bwMode="auto">
              <a:xfrm>
                <a:off x="5624874" y="1419215"/>
                <a:ext cx="704348" cy="92421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21599" y="15947"/>
                    </a:lnTo>
                    <a:cubicBezTo>
                      <a:pt x="21599" y="19056"/>
                      <a:pt x="18262" y="21599"/>
                      <a:pt x="14183" y="21599"/>
                    </a:cubicBezTo>
                    <a:lnTo>
                      <a:pt x="0" y="21599"/>
                    </a:lnTo>
                    <a:lnTo>
                      <a:pt x="0" y="8536"/>
                    </a:lnTo>
                    <a:cubicBezTo>
                      <a:pt x="0" y="3841"/>
                      <a:pt x="5040" y="0"/>
                      <a:pt x="11201" y="0"/>
                    </a:cubicBezTo>
                    <a:cubicBezTo>
                      <a:pt x="11201" y="0"/>
                      <a:pt x="21599" y="0"/>
                      <a:pt x="215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3" name="îŝḻide"/>
              <p:cNvSpPr/>
              <p:nvPr/>
            </p:nvSpPr>
            <p:spPr bwMode="auto">
              <a:xfrm>
                <a:off x="5624874" y="2225587"/>
                <a:ext cx="263600" cy="1187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599"/>
                    </a:moveTo>
                    <a:lnTo>
                      <a:pt x="0" y="21599"/>
                    </a:lnTo>
                    <a:lnTo>
                      <a:pt x="0" y="0"/>
                    </a:lnTo>
                    <a:cubicBezTo>
                      <a:pt x="7634" y="6190"/>
                      <a:pt x="14860" y="13428"/>
                      <a:pt x="2160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4" name="iŝļïḑê"/>
              <p:cNvSpPr/>
              <p:nvPr/>
            </p:nvSpPr>
            <p:spPr bwMode="auto">
              <a:xfrm>
                <a:off x="1702943" y="2980352"/>
                <a:ext cx="2442323" cy="24119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5" y="0"/>
                      <a:pt x="0" y="3433"/>
                      <a:pt x="0" y="7668"/>
                    </a:cubicBezTo>
                    <a:cubicBezTo>
                      <a:pt x="0" y="11904"/>
                      <a:pt x="4835" y="15337"/>
                      <a:pt x="10800" y="15337"/>
                    </a:cubicBezTo>
                    <a:cubicBezTo>
                      <a:pt x="10882" y="15337"/>
                      <a:pt x="10965" y="15336"/>
                      <a:pt x="11047" y="15335"/>
                    </a:cubicBezTo>
                    <a:cubicBezTo>
                      <a:pt x="11230" y="17290"/>
                      <a:pt x="10898" y="19662"/>
                      <a:pt x="9946" y="21600"/>
                    </a:cubicBezTo>
                    <a:cubicBezTo>
                      <a:pt x="11992" y="19373"/>
                      <a:pt x="13151" y="17509"/>
                      <a:pt x="13696" y="15058"/>
                    </a:cubicBezTo>
                    <a:cubicBezTo>
                      <a:pt x="13759" y="15045"/>
                      <a:pt x="13822" y="15032"/>
                      <a:pt x="13884" y="15019"/>
                    </a:cubicBezTo>
                    <a:cubicBezTo>
                      <a:pt x="16054" y="14560"/>
                      <a:pt x="18264" y="13551"/>
                      <a:pt x="19806" y="11901"/>
                    </a:cubicBezTo>
                    <a:cubicBezTo>
                      <a:pt x="20891" y="10739"/>
                      <a:pt x="21600" y="9290"/>
                      <a:pt x="21600" y="7668"/>
                    </a:cubicBezTo>
                    <a:cubicBezTo>
                      <a:pt x="21600" y="3433"/>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5" name="îṩ1íḍé"/>
              <p:cNvSpPr/>
              <p:nvPr/>
            </p:nvSpPr>
            <p:spPr bwMode="auto">
              <a:xfrm>
                <a:off x="3102711" y="2993254"/>
                <a:ext cx="1044485" cy="13334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007" y="21599"/>
                    </a:moveTo>
                    <a:cubicBezTo>
                      <a:pt x="12855" y="20197"/>
                      <a:pt x="8992" y="18253"/>
                      <a:pt x="5929" y="15717"/>
                    </a:cubicBezTo>
                    <a:cubicBezTo>
                      <a:pt x="2340" y="12746"/>
                      <a:pt x="0" y="9040"/>
                      <a:pt x="0" y="4893"/>
                    </a:cubicBezTo>
                    <a:cubicBezTo>
                      <a:pt x="0" y="3204"/>
                      <a:pt x="389" y="1564"/>
                      <a:pt x="1120" y="0"/>
                    </a:cubicBezTo>
                    <a:cubicBezTo>
                      <a:pt x="12784" y="1226"/>
                      <a:pt x="21600" y="6858"/>
                      <a:pt x="21600" y="13623"/>
                    </a:cubicBezTo>
                    <a:cubicBezTo>
                      <a:pt x="21600" y="16556"/>
                      <a:pt x="19943" y="19178"/>
                      <a:pt x="17405" y="21280"/>
                    </a:cubicBezTo>
                    <a:cubicBezTo>
                      <a:pt x="17274" y="21388"/>
                      <a:pt x="17141" y="21494"/>
                      <a:pt x="17007"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6" name="íṣlîḓè"/>
              <p:cNvSpPr/>
              <p:nvPr/>
            </p:nvSpPr>
            <p:spPr bwMode="auto">
              <a:xfrm>
                <a:off x="6908533" y="2831979"/>
                <a:ext cx="3587197" cy="18063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373" y="0"/>
                    </a:moveTo>
                    <a:lnTo>
                      <a:pt x="1226" y="0"/>
                    </a:lnTo>
                    <a:cubicBezTo>
                      <a:pt x="552" y="0"/>
                      <a:pt x="0" y="1096"/>
                      <a:pt x="0" y="2436"/>
                    </a:cubicBezTo>
                    <a:lnTo>
                      <a:pt x="0" y="13806"/>
                    </a:lnTo>
                    <a:cubicBezTo>
                      <a:pt x="0" y="15146"/>
                      <a:pt x="552" y="16243"/>
                      <a:pt x="1226" y="16243"/>
                    </a:cubicBezTo>
                    <a:lnTo>
                      <a:pt x="16649" y="16243"/>
                    </a:lnTo>
                    <a:cubicBezTo>
                      <a:pt x="16652" y="18002"/>
                      <a:pt x="16463" y="19954"/>
                      <a:pt x="16051" y="21600"/>
                    </a:cubicBezTo>
                    <a:cubicBezTo>
                      <a:pt x="16921" y="19744"/>
                      <a:pt x="17482" y="18134"/>
                      <a:pt x="17814" y="16243"/>
                    </a:cubicBezTo>
                    <a:lnTo>
                      <a:pt x="20373" y="16243"/>
                    </a:lnTo>
                    <a:cubicBezTo>
                      <a:pt x="21047" y="16243"/>
                      <a:pt x="21600" y="15146"/>
                      <a:pt x="21600" y="13806"/>
                    </a:cubicBezTo>
                    <a:lnTo>
                      <a:pt x="21600" y="2436"/>
                    </a:lnTo>
                    <a:cubicBezTo>
                      <a:pt x="21600" y="1096"/>
                      <a:pt x="21047" y="0"/>
                      <a:pt x="20373"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7" name="iŝļíde"/>
              <p:cNvSpPr/>
              <p:nvPr/>
            </p:nvSpPr>
            <p:spPr bwMode="auto">
              <a:xfrm>
                <a:off x="6908533" y="2831979"/>
                <a:ext cx="1149810" cy="12914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3827" y="0"/>
                    </a:lnTo>
                    <a:cubicBezTo>
                      <a:pt x="1722" y="0"/>
                      <a:pt x="0" y="1533"/>
                      <a:pt x="0" y="3408"/>
                    </a:cubicBezTo>
                    <a:lnTo>
                      <a:pt x="0" y="19312"/>
                    </a:lnTo>
                    <a:cubicBezTo>
                      <a:pt x="0" y="20190"/>
                      <a:pt x="378" y="20994"/>
                      <a:pt x="996" y="21600"/>
                    </a:cubicBezTo>
                    <a:cubicBezTo>
                      <a:pt x="789" y="20056"/>
                      <a:pt x="709" y="18527"/>
                      <a:pt x="750" y="17059"/>
                    </a:cubicBezTo>
                    <a:lnTo>
                      <a:pt x="14738" y="17059"/>
                    </a:lnTo>
                    <a:cubicBezTo>
                      <a:pt x="18512" y="17059"/>
                      <a:pt x="21599" y="14310"/>
                      <a:pt x="21599" y="10950"/>
                    </a:cubicBezTo>
                    <a:cubicBezTo>
                      <a:pt x="21599" y="10950"/>
                      <a:pt x="21599" y="0"/>
                      <a:pt x="215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8" name="îṩliḑe"/>
              <p:cNvSpPr/>
              <p:nvPr/>
            </p:nvSpPr>
            <p:spPr bwMode="auto">
              <a:xfrm>
                <a:off x="683757" y="1825626"/>
                <a:ext cx="2086699" cy="28075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360" y="0"/>
                    </a:moveTo>
                    <a:lnTo>
                      <a:pt x="3240" y="0"/>
                    </a:lnTo>
                    <a:cubicBezTo>
                      <a:pt x="1458" y="0"/>
                      <a:pt x="0" y="1083"/>
                      <a:pt x="0" y="2408"/>
                    </a:cubicBezTo>
                    <a:lnTo>
                      <a:pt x="0" y="13646"/>
                    </a:lnTo>
                    <a:cubicBezTo>
                      <a:pt x="0" y="14971"/>
                      <a:pt x="1458" y="16055"/>
                      <a:pt x="3240" y="16055"/>
                    </a:cubicBezTo>
                    <a:lnTo>
                      <a:pt x="9845" y="16055"/>
                    </a:lnTo>
                    <a:cubicBezTo>
                      <a:pt x="9905" y="17857"/>
                      <a:pt x="9412" y="19894"/>
                      <a:pt x="8271" y="21599"/>
                    </a:cubicBezTo>
                    <a:cubicBezTo>
                      <a:pt x="10670" y="19684"/>
                      <a:pt x="12181" y="18034"/>
                      <a:pt x="13038" y="16055"/>
                    </a:cubicBezTo>
                    <a:lnTo>
                      <a:pt x="18360" y="16055"/>
                    </a:lnTo>
                    <a:cubicBezTo>
                      <a:pt x="20141" y="16055"/>
                      <a:pt x="21599" y="14971"/>
                      <a:pt x="21599" y="13646"/>
                    </a:cubicBezTo>
                    <a:lnTo>
                      <a:pt x="21599" y="2408"/>
                    </a:lnTo>
                    <a:cubicBezTo>
                      <a:pt x="21599" y="1083"/>
                      <a:pt x="20141" y="0"/>
                      <a:pt x="1836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39" name="ïṩľîďê"/>
              <p:cNvSpPr/>
              <p:nvPr/>
            </p:nvSpPr>
            <p:spPr bwMode="auto">
              <a:xfrm>
                <a:off x="1702943" y="2986803"/>
                <a:ext cx="1067144" cy="121010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cubicBezTo>
                      <a:pt x="9420" y="947"/>
                      <a:pt x="0" y="7375"/>
                      <a:pt x="0" y="15164"/>
                    </a:cubicBezTo>
                    <a:cubicBezTo>
                      <a:pt x="0" y="17463"/>
                      <a:pt x="822" y="19643"/>
                      <a:pt x="2292" y="21600"/>
                    </a:cubicBezTo>
                    <a:cubicBezTo>
                      <a:pt x="3360" y="19962"/>
                      <a:pt x="4206" y="18290"/>
                      <a:pt x="4859" y="16503"/>
                    </a:cubicBezTo>
                    <a:lnTo>
                      <a:pt x="15264" y="16503"/>
                    </a:lnTo>
                    <a:cubicBezTo>
                      <a:pt x="18748" y="16503"/>
                      <a:pt x="21599" y="13988"/>
                      <a:pt x="21599" y="10915"/>
                    </a:cubicBezTo>
                    <a:cubicBezTo>
                      <a:pt x="21599" y="10915"/>
                      <a:pt x="21599" y="0"/>
                      <a:pt x="215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0" name="îSļîḋe"/>
              <p:cNvSpPr/>
              <p:nvPr/>
            </p:nvSpPr>
            <p:spPr bwMode="auto">
              <a:xfrm>
                <a:off x="2070624" y="1825626"/>
                <a:ext cx="701051" cy="51740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7451" y="21599"/>
                    </a:lnTo>
                    <a:cubicBezTo>
                      <a:pt x="3353" y="21599"/>
                      <a:pt x="0" y="17056"/>
                      <a:pt x="0" y="11502"/>
                    </a:cubicBezTo>
                    <a:lnTo>
                      <a:pt x="0" y="0"/>
                    </a:lnTo>
                    <a:lnTo>
                      <a:pt x="11956" y="0"/>
                    </a:lnTo>
                    <a:cubicBezTo>
                      <a:pt x="17260" y="0"/>
                      <a:pt x="21599" y="5880"/>
                      <a:pt x="21599" y="13068"/>
                    </a:cubicBezTo>
                    <a:cubicBezTo>
                      <a:pt x="21599" y="13068"/>
                      <a:pt x="21599" y="21599"/>
                      <a:pt x="21599"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1" name="iṧlïḍè"/>
              <p:cNvSpPr/>
              <p:nvPr/>
            </p:nvSpPr>
            <p:spPr bwMode="auto">
              <a:xfrm>
                <a:off x="3044657" y="238686"/>
                <a:ext cx="1352237" cy="174134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0"/>
                    </a:moveTo>
                    <a:cubicBezTo>
                      <a:pt x="4835" y="0"/>
                      <a:pt x="0" y="3755"/>
                      <a:pt x="0" y="8387"/>
                    </a:cubicBezTo>
                    <a:cubicBezTo>
                      <a:pt x="0" y="12510"/>
                      <a:pt x="3831" y="15938"/>
                      <a:pt x="8879" y="16642"/>
                    </a:cubicBezTo>
                    <a:cubicBezTo>
                      <a:pt x="8828" y="18290"/>
                      <a:pt x="8348" y="20077"/>
                      <a:pt x="7373" y="21600"/>
                    </a:cubicBezTo>
                    <a:cubicBezTo>
                      <a:pt x="9394" y="19912"/>
                      <a:pt x="10758" y="18432"/>
                      <a:pt x="11615" y="16750"/>
                    </a:cubicBezTo>
                    <a:cubicBezTo>
                      <a:pt x="17199" y="16427"/>
                      <a:pt x="21599" y="12806"/>
                      <a:pt x="21599" y="8387"/>
                    </a:cubicBezTo>
                    <a:cubicBezTo>
                      <a:pt x="21599" y="3755"/>
                      <a:pt x="16764" y="0"/>
                      <a:pt x="107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2" name="iS1îďè"/>
              <p:cNvSpPr/>
              <p:nvPr/>
            </p:nvSpPr>
            <p:spPr bwMode="auto">
              <a:xfrm>
                <a:off x="3044657" y="728960"/>
                <a:ext cx="1352237" cy="125370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25" y="0"/>
                    </a:moveTo>
                    <a:cubicBezTo>
                      <a:pt x="148" y="1031"/>
                      <a:pt x="0" y="2120"/>
                      <a:pt x="0" y="3248"/>
                    </a:cubicBezTo>
                    <a:cubicBezTo>
                      <a:pt x="0" y="8975"/>
                      <a:pt x="3831" y="13736"/>
                      <a:pt x="8879" y="14713"/>
                    </a:cubicBezTo>
                    <a:cubicBezTo>
                      <a:pt x="8828" y="17002"/>
                      <a:pt x="8348" y="19485"/>
                      <a:pt x="7373" y="21599"/>
                    </a:cubicBezTo>
                    <a:cubicBezTo>
                      <a:pt x="9394" y="19256"/>
                      <a:pt x="10758" y="17199"/>
                      <a:pt x="11615" y="14864"/>
                    </a:cubicBezTo>
                    <a:cubicBezTo>
                      <a:pt x="17199" y="14415"/>
                      <a:pt x="21599" y="9386"/>
                      <a:pt x="21599" y="3248"/>
                    </a:cubicBezTo>
                    <a:cubicBezTo>
                      <a:pt x="21599" y="2120"/>
                      <a:pt x="21450" y="1031"/>
                      <a:pt x="21174" y="0"/>
                    </a:cubicBezTo>
                    <a:cubicBezTo>
                      <a:pt x="21174" y="0"/>
                      <a:pt x="425" y="0"/>
                      <a:pt x="425"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3" name="îšļíḋe"/>
              <p:cNvSpPr/>
              <p:nvPr/>
            </p:nvSpPr>
            <p:spPr bwMode="auto">
              <a:xfrm>
                <a:off x="4038041" y="0"/>
                <a:ext cx="3008847" cy="150623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089" y="0"/>
                    </a:moveTo>
                    <a:lnTo>
                      <a:pt x="17510" y="0"/>
                    </a:lnTo>
                    <a:cubicBezTo>
                      <a:pt x="19759" y="0"/>
                      <a:pt x="21599" y="3676"/>
                      <a:pt x="21599" y="8169"/>
                    </a:cubicBezTo>
                    <a:cubicBezTo>
                      <a:pt x="21599" y="12662"/>
                      <a:pt x="19759" y="16339"/>
                      <a:pt x="17510" y="16339"/>
                    </a:cubicBezTo>
                    <a:lnTo>
                      <a:pt x="6298" y="16339"/>
                    </a:lnTo>
                    <a:cubicBezTo>
                      <a:pt x="6304" y="18074"/>
                      <a:pt x="6494" y="19984"/>
                      <a:pt x="6896" y="21600"/>
                    </a:cubicBezTo>
                    <a:cubicBezTo>
                      <a:pt x="6046" y="19775"/>
                      <a:pt x="5490" y="18186"/>
                      <a:pt x="5156" y="16339"/>
                    </a:cubicBezTo>
                    <a:lnTo>
                      <a:pt x="4089" y="16339"/>
                    </a:lnTo>
                    <a:cubicBezTo>
                      <a:pt x="1840" y="16339"/>
                      <a:pt x="0" y="12662"/>
                      <a:pt x="0" y="8169"/>
                    </a:cubicBezTo>
                    <a:cubicBezTo>
                      <a:pt x="0" y="3676"/>
                      <a:pt x="1840" y="0"/>
                      <a:pt x="408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4" name="îṩḻïḍê"/>
              <p:cNvSpPr/>
              <p:nvPr/>
            </p:nvSpPr>
            <p:spPr bwMode="auto">
              <a:xfrm>
                <a:off x="4057392" y="728960"/>
                <a:ext cx="2267667" cy="78043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1446"/>
                    </a:moveTo>
                    <a:lnTo>
                      <a:pt x="8148" y="11446"/>
                    </a:lnTo>
                    <a:cubicBezTo>
                      <a:pt x="8156" y="14796"/>
                      <a:pt x="8408" y="18481"/>
                      <a:pt x="8941" y="21599"/>
                    </a:cubicBezTo>
                    <a:cubicBezTo>
                      <a:pt x="7813" y="18077"/>
                      <a:pt x="7076" y="15012"/>
                      <a:pt x="6633" y="11446"/>
                    </a:cubicBezTo>
                    <a:lnTo>
                      <a:pt x="5217" y="11446"/>
                    </a:lnTo>
                    <a:cubicBezTo>
                      <a:pt x="2748" y="11446"/>
                      <a:pt x="650" y="6589"/>
                      <a:pt x="0" y="0"/>
                    </a:cubicBezTo>
                    <a:lnTo>
                      <a:pt x="19296" y="0"/>
                    </a:lnTo>
                    <a:cubicBezTo>
                      <a:pt x="20563" y="0"/>
                      <a:pt x="21600" y="3012"/>
                      <a:pt x="21600" y="6694"/>
                    </a:cubicBezTo>
                    <a:cubicBezTo>
                      <a:pt x="21600" y="6694"/>
                      <a:pt x="21600" y="11446"/>
                      <a:pt x="21600" y="11446"/>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5" name="iṧḷíḓé"/>
              <p:cNvSpPr/>
              <p:nvPr/>
            </p:nvSpPr>
            <p:spPr bwMode="auto">
              <a:xfrm>
                <a:off x="4038041" y="348352"/>
                <a:ext cx="360920" cy="7463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23" y="21600"/>
                    </a:moveTo>
                    <a:cubicBezTo>
                      <a:pt x="8333" y="19018"/>
                      <a:pt x="0" y="13231"/>
                      <a:pt x="0" y="6548"/>
                    </a:cubicBezTo>
                    <a:cubicBezTo>
                      <a:pt x="0" y="4224"/>
                      <a:pt x="1009" y="2010"/>
                      <a:pt x="2823" y="0"/>
                    </a:cubicBezTo>
                    <a:cubicBezTo>
                      <a:pt x="14110" y="3472"/>
                      <a:pt x="21600" y="9573"/>
                      <a:pt x="21600" y="16521"/>
                    </a:cubicBezTo>
                    <a:cubicBezTo>
                      <a:pt x="21600" y="18278"/>
                      <a:pt x="21120" y="19980"/>
                      <a:pt x="20223"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6" name="ïṥľídè"/>
              <p:cNvSpPr/>
              <p:nvPr/>
            </p:nvSpPr>
            <p:spPr bwMode="auto">
              <a:xfrm>
                <a:off x="4057392" y="728960"/>
                <a:ext cx="339036" cy="36399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34" y="21600"/>
                    </a:moveTo>
                    <a:cubicBezTo>
                      <a:pt x="10441" y="17545"/>
                      <a:pt x="2968" y="9636"/>
                      <a:pt x="0" y="0"/>
                    </a:cubicBezTo>
                    <a:lnTo>
                      <a:pt x="19901" y="0"/>
                    </a:lnTo>
                    <a:cubicBezTo>
                      <a:pt x="21006" y="3551"/>
                      <a:pt x="21600" y="7304"/>
                      <a:pt x="21600" y="11187"/>
                    </a:cubicBezTo>
                    <a:cubicBezTo>
                      <a:pt x="21600" y="14788"/>
                      <a:pt x="21089" y="18279"/>
                      <a:pt x="20134"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7" name="ïṧ1ïdé"/>
              <p:cNvSpPr/>
              <p:nvPr/>
            </p:nvSpPr>
            <p:spPr bwMode="auto">
              <a:xfrm>
                <a:off x="0" y="2999704"/>
                <a:ext cx="1300831" cy="16751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0"/>
                    </a:moveTo>
                    <a:cubicBezTo>
                      <a:pt x="16764" y="0"/>
                      <a:pt x="21599" y="3755"/>
                      <a:pt x="21599" y="8387"/>
                    </a:cubicBezTo>
                    <a:cubicBezTo>
                      <a:pt x="21599" y="12510"/>
                      <a:pt x="17768" y="15938"/>
                      <a:pt x="12720" y="16642"/>
                    </a:cubicBezTo>
                    <a:cubicBezTo>
                      <a:pt x="12771" y="18290"/>
                      <a:pt x="13251" y="20077"/>
                      <a:pt x="14226" y="21600"/>
                    </a:cubicBezTo>
                    <a:cubicBezTo>
                      <a:pt x="12204" y="19912"/>
                      <a:pt x="10841" y="18432"/>
                      <a:pt x="9984" y="16750"/>
                    </a:cubicBezTo>
                    <a:cubicBezTo>
                      <a:pt x="4400" y="16427"/>
                      <a:pt x="0" y="12806"/>
                      <a:pt x="0" y="8387"/>
                    </a:cubicBezTo>
                    <a:cubicBezTo>
                      <a:pt x="0" y="3755"/>
                      <a:pt x="4835" y="0"/>
                      <a:pt x="107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8" name="iṡľïḓê"/>
              <p:cNvSpPr/>
              <p:nvPr/>
            </p:nvSpPr>
            <p:spPr bwMode="auto">
              <a:xfrm>
                <a:off x="683757" y="2999704"/>
                <a:ext cx="617342" cy="90875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cubicBezTo>
                      <a:pt x="12030" y="409"/>
                      <a:pt x="21600" y="7165"/>
                      <a:pt x="21600" y="15440"/>
                    </a:cubicBezTo>
                    <a:cubicBezTo>
                      <a:pt x="21600" y="17630"/>
                      <a:pt x="20929" y="19712"/>
                      <a:pt x="19721" y="21599"/>
                    </a:cubicBezTo>
                    <a:lnTo>
                      <a:pt x="10951" y="21599"/>
                    </a:lnTo>
                    <a:cubicBezTo>
                      <a:pt x="4928" y="21599"/>
                      <a:pt x="0" y="18251"/>
                      <a:pt x="0" y="14159"/>
                    </a:cubicBezTo>
                    <a:cubicBezTo>
                      <a:pt x="0" y="14159"/>
                      <a:pt x="0" y="0"/>
                      <a:pt x="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49" name="íśḷíďê"/>
              <p:cNvSpPr/>
              <p:nvPr/>
            </p:nvSpPr>
            <p:spPr bwMode="auto">
              <a:xfrm>
                <a:off x="8721136" y="3683508"/>
                <a:ext cx="2579023" cy="254696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5" y="0"/>
                      <a:pt x="0" y="3433"/>
                      <a:pt x="0" y="7668"/>
                    </a:cubicBezTo>
                    <a:cubicBezTo>
                      <a:pt x="0" y="11904"/>
                      <a:pt x="4835" y="15337"/>
                      <a:pt x="10800" y="15337"/>
                    </a:cubicBezTo>
                    <a:cubicBezTo>
                      <a:pt x="10882" y="15337"/>
                      <a:pt x="10965" y="15336"/>
                      <a:pt x="11047" y="15335"/>
                    </a:cubicBezTo>
                    <a:cubicBezTo>
                      <a:pt x="11230" y="17290"/>
                      <a:pt x="10898" y="19662"/>
                      <a:pt x="9946" y="21600"/>
                    </a:cubicBezTo>
                    <a:cubicBezTo>
                      <a:pt x="11992" y="19373"/>
                      <a:pt x="13151" y="17509"/>
                      <a:pt x="13696" y="15058"/>
                    </a:cubicBezTo>
                    <a:cubicBezTo>
                      <a:pt x="13759" y="15045"/>
                      <a:pt x="13822" y="15032"/>
                      <a:pt x="13884" y="15019"/>
                    </a:cubicBezTo>
                    <a:cubicBezTo>
                      <a:pt x="16054" y="14560"/>
                      <a:pt x="18264" y="13551"/>
                      <a:pt x="19806" y="11901"/>
                    </a:cubicBezTo>
                    <a:cubicBezTo>
                      <a:pt x="20891" y="10739"/>
                      <a:pt x="21599" y="9290"/>
                      <a:pt x="21599" y="7668"/>
                    </a:cubicBezTo>
                    <a:cubicBezTo>
                      <a:pt x="21599" y="3433"/>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0" name="iśľíḓé"/>
              <p:cNvSpPr/>
              <p:nvPr/>
            </p:nvSpPr>
            <p:spPr bwMode="auto">
              <a:xfrm>
                <a:off x="8824345" y="4941451"/>
                <a:ext cx="1818368" cy="128852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251" y="0"/>
                    </a:moveTo>
                    <a:lnTo>
                      <a:pt x="0" y="0"/>
                    </a:lnTo>
                    <a:cubicBezTo>
                      <a:pt x="2334" y="5420"/>
                      <a:pt x="7767" y="9221"/>
                      <a:pt x="14097" y="9221"/>
                    </a:cubicBezTo>
                    <a:cubicBezTo>
                      <a:pt x="14215" y="9221"/>
                      <a:pt x="14332" y="9219"/>
                      <a:pt x="14448" y="9216"/>
                    </a:cubicBezTo>
                    <a:cubicBezTo>
                      <a:pt x="14708" y="13082"/>
                      <a:pt x="14237" y="17769"/>
                      <a:pt x="12887" y="21600"/>
                    </a:cubicBezTo>
                    <a:cubicBezTo>
                      <a:pt x="15788" y="17199"/>
                      <a:pt x="17433" y="13515"/>
                      <a:pt x="18206" y="8668"/>
                    </a:cubicBezTo>
                    <a:cubicBezTo>
                      <a:pt x="18295" y="8644"/>
                      <a:pt x="18384" y="8618"/>
                      <a:pt x="18472" y="8592"/>
                    </a:cubicBezTo>
                    <a:cubicBezTo>
                      <a:pt x="19521" y="8283"/>
                      <a:pt x="20577" y="7848"/>
                      <a:pt x="21599" y="7279"/>
                    </a:cubicBezTo>
                    <a:cubicBezTo>
                      <a:pt x="20057" y="2971"/>
                      <a:pt x="16888" y="0"/>
                      <a:pt x="13251"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1" name="îṧlíḓè"/>
              <p:cNvSpPr/>
              <p:nvPr/>
            </p:nvSpPr>
            <p:spPr bwMode="auto">
              <a:xfrm>
                <a:off x="8850147" y="3683508"/>
                <a:ext cx="1645564" cy="957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1497"/>
                    </a:moveTo>
                    <a:lnTo>
                      <a:pt x="10808" y="11497"/>
                    </a:lnTo>
                    <a:cubicBezTo>
                      <a:pt x="10814" y="14814"/>
                      <a:pt x="10403" y="18495"/>
                      <a:pt x="9504" y="21599"/>
                    </a:cubicBezTo>
                    <a:cubicBezTo>
                      <a:pt x="11400" y="18099"/>
                      <a:pt x="12625" y="15064"/>
                      <a:pt x="13347" y="11497"/>
                    </a:cubicBezTo>
                    <a:lnTo>
                      <a:pt x="18925" y="11497"/>
                    </a:lnTo>
                    <a:cubicBezTo>
                      <a:pt x="20396" y="11497"/>
                      <a:pt x="21599" y="9429"/>
                      <a:pt x="21599" y="6902"/>
                    </a:cubicBezTo>
                    <a:lnTo>
                      <a:pt x="21599" y="1492"/>
                    </a:lnTo>
                    <a:cubicBezTo>
                      <a:pt x="19634" y="531"/>
                      <a:pt x="17486" y="0"/>
                      <a:pt x="15234" y="0"/>
                    </a:cubicBezTo>
                    <a:cubicBezTo>
                      <a:pt x="8533" y="0"/>
                      <a:pt x="2742" y="4691"/>
                      <a:pt x="0" y="11497"/>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2" name="i$ḷiḍè"/>
              <p:cNvSpPr/>
              <p:nvPr/>
            </p:nvSpPr>
            <p:spPr bwMode="auto">
              <a:xfrm>
                <a:off x="3599403" y="5954252"/>
                <a:ext cx="1835197" cy="24691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359" y="0"/>
                    </a:moveTo>
                    <a:lnTo>
                      <a:pt x="3239" y="0"/>
                    </a:lnTo>
                    <a:cubicBezTo>
                      <a:pt x="1457" y="0"/>
                      <a:pt x="0" y="1083"/>
                      <a:pt x="0" y="2408"/>
                    </a:cubicBezTo>
                    <a:lnTo>
                      <a:pt x="0" y="13646"/>
                    </a:lnTo>
                    <a:cubicBezTo>
                      <a:pt x="0" y="14971"/>
                      <a:pt x="1457" y="16055"/>
                      <a:pt x="3239" y="16055"/>
                    </a:cubicBezTo>
                    <a:lnTo>
                      <a:pt x="9845" y="16055"/>
                    </a:lnTo>
                    <a:cubicBezTo>
                      <a:pt x="9905" y="17856"/>
                      <a:pt x="9412" y="19894"/>
                      <a:pt x="8271" y="21599"/>
                    </a:cubicBezTo>
                    <a:cubicBezTo>
                      <a:pt x="10670" y="19684"/>
                      <a:pt x="12181" y="18034"/>
                      <a:pt x="13038" y="16055"/>
                    </a:cubicBezTo>
                    <a:lnTo>
                      <a:pt x="18359" y="16055"/>
                    </a:lnTo>
                    <a:cubicBezTo>
                      <a:pt x="20141" y="16055"/>
                      <a:pt x="21600" y="14971"/>
                      <a:pt x="21600" y="13646"/>
                    </a:cubicBezTo>
                    <a:lnTo>
                      <a:pt x="21600" y="2408"/>
                    </a:lnTo>
                    <a:cubicBezTo>
                      <a:pt x="21600" y="1083"/>
                      <a:pt x="20141" y="0"/>
                      <a:pt x="1835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3" name="iŝľíḓe"/>
              <p:cNvSpPr/>
              <p:nvPr/>
            </p:nvSpPr>
            <p:spPr bwMode="auto">
              <a:xfrm>
                <a:off x="4231557" y="7347663"/>
                <a:ext cx="1388134" cy="17875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16764" y="0"/>
                      <a:pt x="21599" y="3755"/>
                      <a:pt x="21599" y="8387"/>
                    </a:cubicBezTo>
                    <a:cubicBezTo>
                      <a:pt x="21599" y="12510"/>
                      <a:pt x="17768" y="15938"/>
                      <a:pt x="12720" y="16642"/>
                    </a:cubicBezTo>
                    <a:cubicBezTo>
                      <a:pt x="12771" y="18290"/>
                      <a:pt x="13251" y="20077"/>
                      <a:pt x="14226" y="21600"/>
                    </a:cubicBezTo>
                    <a:cubicBezTo>
                      <a:pt x="12204" y="19912"/>
                      <a:pt x="10841" y="18432"/>
                      <a:pt x="9984" y="16750"/>
                    </a:cubicBezTo>
                    <a:cubicBezTo>
                      <a:pt x="4400" y="16427"/>
                      <a:pt x="0" y="12806"/>
                      <a:pt x="0" y="8387"/>
                    </a:cubicBezTo>
                    <a:cubicBezTo>
                      <a:pt x="0" y="3755"/>
                      <a:pt x="4835"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4" name="í$ḻïďé"/>
              <p:cNvSpPr/>
              <p:nvPr/>
            </p:nvSpPr>
            <p:spPr bwMode="auto">
              <a:xfrm>
                <a:off x="4276710" y="7347663"/>
                <a:ext cx="1153181" cy="10498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9169"/>
                    </a:moveTo>
                    <a:lnTo>
                      <a:pt x="2971" y="9169"/>
                    </a:lnTo>
                    <a:cubicBezTo>
                      <a:pt x="3059" y="13105"/>
                      <a:pt x="2389" y="17518"/>
                      <a:pt x="839" y="21339"/>
                    </a:cubicBezTo>
                    <a:cubicBezTo>
                      <a:pt x="884" y="21427"/>
                      <a:pt x="930" y="21513"/>
                      <a:pt x="977" y="21600"/>
                    </a:cubicBezTo>
                    <a:cubicBezTo>
                      <a:pt x="4499" y="17350"/>
                      <a:pt x="6750" y="13612"/>
                      <a:pt x="8053" y="9169"/>
                    </a:cubicBezTo>
                    <a:lnTo>
                      <a:pt x="16521" y="9169"/>
                    </a:lnTo>
                    <a:cubicBezTo>
                      <a:pt x="19053" y="9169"/>
                      <a:pt x="21175" y="7136"/>
                      <a:pt x="21600" y="4483"/>
                    </a:cubicBezTo>
                    <a:cubicBezTo>
                      <a:pt x="19229" y="1723"/>
                      <a:pt x="15869" y="0"/>
                      <a:pt x="12142" y="0"/>
                    </a:cubicBezTo>
                    <a:cubicBezTo>
                      <a:pt x="6601" y="0"/>
                      <a:pt x="1871" y="3807"/>
                      <a:pt x="0" y="916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5" name="ïṡḷîḋê"/>
              <p:cNvSpPr/>
              <p:nvPr/>
            </p:nvSpPr>
            <p:spPr bwMode="auto">
              <a:xfrm>
                <a:off x="4541182" y="8489490"/>
                <a:ext cx="1010138" cy="9975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0"/>
                    </a:moveTo>
                    <a:cubicBezTo>
                      <a:pt x="4835" y="0"/>
                      <a:pt x="0" y="3433"/>
                      <a:pt x="0" y="7668"/>
                    </a:cubicBezTo>
                    <a:cubicBezTo>
                      <a:pt x="0" y="11904"/>
                      <a:pt x="4835" y="15337"/>
                      <a:pt x="10799" y="15337"/>
                    </a:cubicBezTo>
                    <a:cubicBezTo>
                      <a:pt x="10882" y="15337"/>
                      <a:pt x="10965" y="15336"/>
                      <a:pt x="11047" y="15335"/>
                    </a:cubicBezTo>
                    <a:cubicBezTo>
                      <a:pt x="11230" y="17290"/>
                      <a:pt x="10898" y="19661"/>
                      <a:pt x="9946" y="21599"/>
                    </a:cubicBezTo>
                    <a:cubicBezTo>
                      <a:pt x="11992" y="19373"/>
                      <a:pt x="13151" y="17509"/>
                      <a:pt x="13696" y="15058"/>
                    </a:cubicBezTo>
                    <a:cubicBezTo>
                      <a:pt x="13759" y="15045"/>
                      <a:pt x="13822" y="15032"/>
                      <a:pt x="13884" y="15019"/>
                    </a:cubicBezTo>
                    <a:cubicBezTo>
                      <a:pt x="16054" y="14560"/>
                      <a:pt x="18264" y="13551"/>
                      <a:pt x="19806" y="11901"/>
                    </a:cubicBezTo>
                    <a:cubicBezTo>
                      <a:pt x="20891" y="10739"/>
                      <a:pt x="21600" y="9290"/>
                      <a:pt x="21600" y="7668"/>
                    </a:cubicBezTo>
                    <a:cubicBezTo>
                      <a:pt x="21600" y="3433"/>
                      <a:pt x="16764" y="0"/>
                      <a:pt x="107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6" name="ïŝ1íḍè"/>
              <p:cNvSpPr/>
              <p:nvPr/>
            </p:nvSpPr>
            <p:spPr bwMode="auto">
              <a:xfrm>
                <a:off x="4612139" y="8489490"/>
                <a:ext cx="758762" cy="64509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323" y="0"/>
                    </a:moveTo>
                    <a:cubicBezTo>
                      <a:pt x="7093" y="0"/>
                      <a:pt x="2516" y="2302"/>
                      <a:pt x="0" y="5745"/>
                    </a:cubicBezTo>
                    <a:cubicBezTo>
                      <a:pt x="2255" y="7086"/>
                      <a:pt x="4759" y="7934"/>
                      <a:pt x="7409" y="8167"/>
                    </a:cubicBezTo>
                    <a:cubicBezTo>
                      <a:pt x="8977" y="12824"/>
                      <a:pt x="11471" y="16926"/>
                      <a:pt x="15170" y="21600"/>
                    </a:cubicBezTo>
                    <a:cubicBezTo>
                      <a:pt x="13386" y="17382"/>
                      <a:pt x="12507" y="12431"/>
                      <a:pt x="12413" y="7866"/>
                    </a:cubicBezTo>
                    <a:cubicBezTo>
                      <a:pt x="15871" y="7136"/>
                      <a:pt x="19017" y="5348"/>
                      <a:pt x="21600" y="2798"/>
                    </a:cubicBezTo>
                    <a:cubicBezTo>
                      <a:pt x="19096" y="1053"/>
                      <a:pt x="15858" y="0"/>
                      <a:pt x="12323"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7" name="íŝļiďé"/>
              <p:cNvSpPr/>
              <p:nvPr/>
            </p:nvSpPr>
            <p:spPr bwMode="auto">
              <a:xfrm>
                <a:off x="4857259" y="8979761"/>
                <a:ext cx="717155" cy="9649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239" y="0"/>
                    </a:moveTo>
                    <a:lnTo>
                      <a:pt x="18359" y="0"/>
                    </a:lnTo>
                    <a:cubicBezTo>
                      <a:pt x="20142" y="0"/>
                      <a:pt x="21599" y="1083"/>
                      <a:pt x="21599" y="2408"/>
                    </a:cubicBezTo>
                    <a:lnTo>
                      <a:pt x="21599" y="13647"/>
                    </a:lnTo>
                    <a:cubicBezTo>
                      <a:pt x="21599" y="14971"/>
                      <a:pt x="20142" y="16055"/>
                      <a:pt x="18359" y="16055"/>
                    </a:cubicBezTo>
                    <a:lnTo>
                      <a:pt x="11754" y="16055"/>
                    </a:lnTo>
                    <a:cubicBezTo>
                      <a:pt x="11694" y="17857"/>
                      <a:pt x="12187" y="19894"/>
                      <a:pt x="13328" y="21600"/>
                    </a:cubicBezTo>
                    <a:cubicBezTo>
                      <a:pt x="10929" y="19684"/>
                      <a:pt x="9418" y="18034"/>
                      <a:pt x="8561" y="16055"/>
                    </a:cubicBezTo>
                    <a:lnTo>
                      <a:pt x="3239" y="16055"/>
                    </a:lnTo>
                    <a:cubicBezTo>
                      <a:pt x="1457" y="16055"/>
                      <a:pt x="0" y="14971"/>
                      <a:pt x="0" y="13647"/>
                    </a:cubicBezTo>
                    <a:lnTo>
                      <a:pt x="0" y="2408"/>
                    </a:lnTo>
                    <a:cubicBezTo>
                      <a:pt x="0" y="1083"/>
                      <a:pt x="1457" y="0"/>
                      <a:pt x="323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8" name="isḷíḍe"/>
              <p:cNvSpPr/>
              <p:nvPr/>
            </p:nvSpPr>
            <p:spPr bwMode="auto">
              <a:xfrm>
                <a:off x="4857259" y="8979761"/>
                <a:ext cx="649601" cy="5099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8295"/>
                    </a:moveTo>
                    <a:cubicBezTo>
                      <a:pt x="1916" y="8975"/>
                      <a:pt x="4006" y="9349"/>
                      <a:pt x="6194" y="9349"/>
                    </a:cubicBezTo>
                    <a:cubicBezTo>
                      <a:pt x="6323" y="9349"/>
                      <a:pt x="6451" y="9347"/>
                      <a:pt x="6579" y="9345"/>
                    </a:cubicBezTo>
                    <a:cubicBezTo>
                      <a:pt x="6864" y="13171"/>
                      <a:pt x="6348" y="17808"/>
                      <a:pt x="4867" y="21600"/>
                    </a:cubicBezTo>
                    <a:cubicBezTo>
                      <a:pt x="8049" y="17245"/>
                      <a:pt x="9851" y="13598"/>
                      <a:pt x="10699" y="8803"/>
                    </a:cubicBezTo>
                    <a:cubicBezTo>
                      <a:pt x="10797" y="8779"/>
                      <a:pt x="10894" y="8753"/>
                      <a:pt x="10991" y="8727"/>
                    </a:cubicBezTo>
                    <a:cubicBezTo>
                      <a:pt x="14365" y="7830"/>
                      <a:pt x="17802" y="5856"/>
                      <a:pt x="20199" y="2629"/>
                    </a:cubicBezTo>
                    <a:cubicBezTo>
                      <a:pt x="20729" y="1915"/>
                      <a:pt x="21201" y="1146"/>
                      <a:pt x="21599" y="329"/>
                    </a:cubicBezTo>
                    <a:cubicBezTo>
                      <a:pt x="21188" y="117"/>
                      <a:pt x="20739" y="0"/>
                      <a:pt x="20269" y="0"/>
                    </a:cubicBezTo>
                    <a:lnTo>
                      <a:pt x="3576" y="0"/>
                    </a:lnTo>
                    <a:cubicBezTo>
                      <a:pt x="1609" y="0"/>
                      <a:pt x="0" y="2050"/>
                      <a:pt x="0" y="4556"/>
                    </a:cubicBezTo>
                    <a:cubicBezTo>
                      <a:pt x="0" y="4556"/>
                      <a:pt x="0" y="8295"/>
                      <a:pt x="0" y="8295"/>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59" name="íšľíḓè"/>
              <p:cNvSpPr/>
              <p:nvPr/>
            </p:nvSpPr>
            <p:spPr bwMode="auto">
              <a:xfrm>
                <a:off x="5012073" y="8979761"/>
                <a:ext cx="133386" cy="1576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cubicBezTo>
                      <a:pt x="6218" y="7027"/>
                      <a:pt x="13387" y="14135"/>
                      <a:pt x="21600" y="21599"/>
                    </a:cubicBezTo>
                    <a:cubicBezTo>
                      <a:pt x="17586" y="14774"/>
                      <a:pt x="14378" y="7481"/>
                      <a:pt x="11934" y="0"/>
                    </a:cubicBezTo>
                    <a:cubicBezTo>
                      <a:pt x="11934" y="0"/>
                      <a:pt x="0" y="0"/>
                      <a:pt x="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0" name="îŝḷîḑè"/>
              <p:cNvSpPr/>
              <p:nvPr/>
            </p:nvSpPr>
            <p:spPr bwMode="auto">
              <a:xfrm>
                <a:off x="5089480" y="9528097"/>
                <a:ext cx="574811" cy="7402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5" y="0"/>
                      <a:pt x="0" y="3755"/>
                      <a:pt x="0" y="8387"/>
                    </a:cubicBezTo>
                    <a:cubicBezTo>
                      <a:pt x="0" y="12510"/>
                      <a:pt x="3831" y="15939"/>
                      <a:pt x="8879" y="16642"/>
                    </a:cubicBezTo>
                    <a:cubicBezTo>
                      <a:pt x="8828" y="18290"/>
                      <a:pt x="8348" y="20077"/>
                      <a:pt x="7373" y="21600"/>
                    </a:cubicBezTo>
                    <a:cubicBezTo>
                      <a:pt x="9394" y="19913"/>
                      <a:pt x="10758" y="18432"/>
                      <a:pt x="11615" y="16750"/>
                    </a:cubicBezTo>
                    <a:cubicBezTo>
                      <a:pt x="17199" y="16427"/>
                      <a:pt x="21599" y="12806"/>
                      <a:pt x="21599" y="8387"/>
                    </a:cubicBezTo>
                    <a:cubicBezTo>
                      <a:pt x="21599" y="3755"/>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1" name="îṡḻiḋê"/>
              <p:cNvSpPr/>
              <p:nvPr/>
            </p:nvSpPr>
            <p:spPr bwMode="auto">
              <a:xfrm>
                <a:off x="5115282" y="9528097"/>
                <a:ext cx="460005" cy="414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4180"/>
                    </a:moveTo>
                    <a:cubicBezTo>
                      <a:pt x="21136" y="6742"/>
                      <a:pt x="19086" y="8688"/>
                      <a:pt x="16647" y="8688"/>
                    </a:cubicBezTo>
                    <a:lnTo>
                      <a:pt x="6349" y="8688"/>
                    </a:lnTo>
                    <a:cubicBezTo>
                      <a:pt x="6256" y="12884"/>
                      <a:pt x="7024" y="17629"/>
                      <a:pt x="8803" y="21599"/>
                    </a:cubicBezTo>
                    <a:cubicBezTo>
                      <a:pt x="5063" y="17139"/>
                      <a:pt x="2707" y="13296"/>
                      <a:pt x="1370" y="8688"/>
                    </a:cubicBezTo>
                    <a:lnTo>
                      <a:pt x="0" y="8688"/>
                    </a:lnTo>
                    <a:cubicBezTo>
                      <a:pt x="2142" y="3558"/>
                      <a:pt x="6821" y="0"/>
                      <a:pt x="12249" y="0"/>
                    </a:cubicBezTo>
                    <a:cubicBezTo>
                      <a:pt x="15879" y="0"/>
                      <a:pt x="19174" y="1592"/>
                      <a:pt x="21600" y="418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2" name="íṣľiďe"/>
              <p:cNvSpPr/>
              <p:nvPr/>
            </p:nvSpPr>
            <p:spPr bwMode="auto">
              <a:xfrm>
                <a:off x="5250744" y="10005468"/>
                <a:ext cx="498614" cy="4924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16764" y="0"/>
                      <a:pt x="21599" y="3433"/>
                      <a:pt x="21599" y="7669"/>
                    </a:cubicBezTo>
                    <a:cubicBezTo>
                      <a:pt x="21599" y="11904"/>
                      <a:pt x="16764" y="15337"/>
                      <a:pt x="10800" y="15337"/>
                    </a:cubicBezTo>
                    <a:cubicBezTo>
                      <a:pt x="10717" y="15337"/>
                      <a:pt x="10634" y="15336"/>
                      <a:pt x="10552" y="15335"/>
                    </a:cubicBezTo>
                    <a:cubicBezTo>
                      <a:pt x="10369" y="17291"/>
                      <a:pt x="10701" y="19661"/>
                      <a:pt x="11653" y="21599"/>
                    </a:cubicBezTo>
                    <a:cubicBezTo>
                      <a:pt x="9607" y="19374"/>
                      <a:pt x="8448" y="17510"/>
                      <a:pt x="7903" y="15058"/>
                    </a:cubicBezTo>
                    <a:cubicBezTo>
                      <a:pt x="7840" y="15045"/>
                      <a:pt x="7777" y="15032"/>
                      <a:pt x="7715" y="15019"/>
                    </a:cubicBezTo>
                    <a:cubicBezTo>
                      <a:pt x="5545" y="14561"/>
                      <a:pt x="3335" y="13551"/>
                      <a:pt x="1793" y="11902"/>
                    </a:cubicBezTo>
                    <a:cubicBezTo>
                      <a:pt x="708" y="10740"/>
                      <a:pt x="0" y="9290"/>
                      <a:pt x="0" y="7669"/>
                    </a:cubicBezTo>
                    <a:cubicBezTo>
                      <a:pt x="0" y="3433"/>
                      <a:pt x="4835"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3" name="íṡlíḓê"/>
              <p:cNvSpPr/>
              <p:nvPr/>
            </p:nvSpPr>
            <p:spPr bwMode="auto">
              <a:xfrm>
                <a:off x="5282995" y="10005468"/>
                <a:ext cx="297857" cy="26205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702" y="0"/>
                    </a:moveTo>
                    <a:cubicBezTo>
                      <a:pt x="17767" y="0"/>
                      <a:pt x="19751" y="277"/>
                      <a:pt x="21600" y="785"/>
                    </a:cubicBezTo>
                    <a:cubicBezTo>
                      <a:pt x="18144" y="4895"/>
                      <a:pt x="13401" y="7594"/>
                      <a:pt x="8105" y="8043"/>
                    </a:cubicBezTo>
                    <a:cubicBezTo>
                      <a:pt x="6467" y="12745"/>
                      <a:pt x="3871" y="16892"/>
                      <a:pt x="33" y="21599"/>
                    </a:cubicBezTo>
                    <a:lnTo>
                      <a:pt x="0" y="21554"/>
                    </a:lnTo>
                    <a:cubicBezTo>
                      <a:pt x="1827" y="17294"/>
                      <a:pt x="2729" y="12325"/>
                      <a:pt x="2826" y="7736"/>
                    </a:cubicBezTo>
                    <a:cubicBezTo>
                      <a:pt x="1929" y="7554"/>
                      <a:pt x="1051" y="7305"/>
                      <a:pt x="198" y="6996"/>
                    </a:cubicBezTo>
                    <a:cubicBezTo>
                      <a:pt x="3359" y="2805"/>
                      <a:pt x="9120" y="0"/>
                      <a:pt x="15702"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4" name="ïṥḻîḋè"/>
              <p:cNvSpPr/>
              <p:nvPr/>
            </p:nvSpPr>
            <p:spPr bwMode="auto">
              <a:xfrm>
                <a:off x="5450709" y="10205448"/>
                <a:ext cx="321811" cy="43298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359" y="0"/>
                    </a:moveTo>
                    <a:lnTo>
                      <a:pt x="3240" y="0"/>
                    </a:lnTo>
                    <a:cubicBezTo>
                      <a:pt x="1457" y="0"/>
                      <a:pt x="0" y="1083"/>
                      <a:pt x="0" y="2407"/>
                    </a:cubicBezTo>
                    <a:lnTo>
                      <a:pt x="0" y="13647"/>
                    </a:lnTo>
                    <a:cubicBezTo>
                      <a:pt x="0" y="14971"/>
                      <a:pt x="1457" y="16054"/>
                      <a:pt x="3240" y="16054"/>
                    </a:cubicBezTo>
                    <a:lnTo>
                      <a:pt x="9845" y="16054"/>
                    </a:lnTo>
                    <a:cubicBezTo>
                      <a:pt x="9904" y="17857"/>
                      <a:pt x="9412" y="19894"/>
                      <a:pt x="8271" y="21600"/>
                    </a:cubicBezTo>
                    <a:cubicBezTo>
                      <a:pt x="10669" y="19684"/>
                      <a:pt x="12181" y="18034"/>
                      <a:pt x="13038" y="16054"/>
                    </a:cubicBezTo>
                    <a:lnTo>
                      <a:pt x="18359" y="16054"/>
                    </a:lnTo>
                    <a:cubicBezTo>
                      <a:pt x="20141" y="16054"/>
                      <a:pt x="21599" y="14971"/>
                      <a:pt x="21599" y="13647"/>
                    </a:cubicBezTo>
                    <a:lnTo>
                      <a:pt x="21599" y="2407"/>
                    </a:lnTo>
                    <a:cubicBezTo>
                      <a:pt x="21599" y="1083"/>
                      <a:pt x="20141" y="0"/>
                      <a:pt x="1835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5" name="íṣḻîḓé"/>
              <p:cNvSpPr/>
              <p:nvPr/>
            </p:nvSpPr>
            <p:spPr bwMode="auto">
              <a:xfrm>
                <a:off x="5450709" y="10205448"/>
                <a:ext cx="297016" cy="2908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92" y="0"/>
                    </a:moveTo>
                    <a:lnTo>
                      <a:pt x="3510" y="0"/>
                    </a:lnTo>
                    <a:cubicBezTo>
                      <a:pt x="1579" y="0"/>
                      <a:pt x="0" y="1613"/>
                      <a:pt x="0" y="3584"/>
                    </a:cubicBezTo>
                    <a:lnTo>
                      <a:pt x="0" y="13936"/>
                    </a:lnTo>
                    <a:cubicBezTo>
                      <a:pt x="1101" y="16565"/>
                      <a:pt x="2788" y="18928"/>
                      <a:pt x="5223" y="21599"/>
                    </a:cubicBezTo>
                    <a:cubicBezTo>
                      <a:pt x="3624" y="18318"/>
                      <a:pt x="3067" y="14305"/>
                      <a:pt x="3374" y="10994"/>
                    </a:cubicBezTo>
                    <a:cubicBezTo>
                      <a:pt x="3513" y="10996"/>
                      <a:pt x="3651" y="10998"/>
                      <a:pt x="3790" y="10998"/>
                    </a:cubicBezTo>
                    <a:cubicBezTo>
                      <a:pt x="12638" y="10998"/>
                      <a:pt x="20005" y="6459"/>
                      <a:pt x="21599" y="455"/>
                    </a:cubicBezTo>
                    <a:cubicBezTo>
                      <a:pt x="21093" y="165"/>
                      <a:pt x="20511" y="0"/>
                      <a:pt x="19892"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6" name="íŝ1íḍé"/>
              <p:cNvSpPr/>
              <p:nvPr/>
            </p:nvSpPr>
            <p:spPr bwMode="auto">
              <a:xfrm>
                <a:off x="5566820" y="10418330"/>
                <a:ext cx="282168" cy="3633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16764" y="0"/>
                      <a:pt x="21600" y="3754"/>
                      <a:pt x="21600" y="8387"/>
                    </a:cubicBezTo>
                    <a:cubicBezTo>
                      <a:pt x="21600" y="12510"/>
                      <a:pt x="17768" y="15939"/>
                      <a:pt x="12720" y="16642"/>
                    </a:cubicBezTo>
                    <a:cubicBezTo>
                      <a:pt x="12771" y="18290"/>
                      <a:pt x="13251" y="20077"/>
                      <a:pt x="14227" y="21600"/>
                    </a:cubicBezTo>
                    <a:cubicBezTo>
                      <a:pt x="12205" y="19913"/>
                      <a:pt x="10841" y="18431"/>
                      <a:pt x="9984" y="16751"/>
                    </a:cubicBezTo>
                    <a:cubicBezTo>
                      <a:pt x="4401" y="16427"/>
                      <a:pt x="0" y="12806"/>
                      <a:pt x="0" y="8387"/>
                    </a:cubicBezTo>
                    <a:cubicBezTo>
                      <a:pt x="0" y="3754"/>
                      <a:pt x="4835"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7" name="îsḻïdê"/>
              <p:cNvSpPr/>
              <p:nvPr/>
            </p:nvSpPr>
            <p:spPr bwMode="auto">
              <a:xfrm>
                <a:off x="5573271" y="10418330"/>
                <a:ext cx="198481" cy="207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007" y="0"/>
                    </a:moveTo>
                    <a:cubicBezTo>
                      <a:pt x="17367" y="0"/>
                      <a:pt x="19603" y="509"/>
                      <a:pt x="21600" y="1419"/>
                    </a:cubicBezTo>
                    <a:lnTo>
                      <a:pt x="21600" y="6555"/>
                    </a:lnTo>
                    <a:cubicBezTo>
                      <a:pt x="21600" y="9319"/>
                      <a:pt x="19235" y="11582"/>
                      <a:pt x="16346" y="11582"/>
                    </a:cubicBezTo>
                    <a:lnTo>
                      <a:pt x="7719" y="11582"/>
                    </a:lnTo>
                    <a:cubicBezTo>
                      <a:pt x="6512" y="15169"/>
                      <a:pt x="4506" y="18237"/>
                      <a:pt x="1454" y="21600"/>
                    </a:cubicBezTo>
                    <a:cubicBezTo>
                      <a:pt x="1305" y="21334"/>
                      <a:pt x="1165" y="21064"/>
                      <a:pt x="1033" y="20789"/>
                    </a:cubicBezTo>
                    <a:cubicBezTo>
                      <a:pt x="2140" y="17800"/>
                      <a:pt x="2617" y="14539"/>
                      <a:pt x="2541" y="11582"/>
                    </a:cubicBezTo>
                    <a:lnTo>
                      <a:pt x="0" y="11582"/>
                    </a:lnTo>
                    <a:cubicBezTo>
                      <a:pt x="1491" y="4961"/>
                      <a:pt x="7643" y="0"/>
                      <a:pt x="15007"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8" name="ïśḻíďè"/>
              <p:cNvSpPr/>
              <p:nvPr/>
            </p:nvSpPr>
            <p:spPr bwMode="auto">
              <a:xfrm>
                <a:off x="5760336" y="10740880"/>
                <a:ext cx="221978" cy="21922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4" y="0"/>
                      <a:pt x="0" y="3432"/>
                      <a:pt x="0" y="7668"/>
                    </a:cubicBezTo>
                    <a:cubicBezTo>
                      <a:pt x="0" y="11904"/>
                      <a:pt x="4834" y="15336"/>
                      <a:pt x="10800" y="15336"/>
                    </a:cubicBezTo>
                    <a:cubicBezTo>
                      <a:pt x="10882" y="15336"/>
                      <a:pt x="10965" y="15336"/>
                      <a:pt x="11047" y="15335"/>
                    </a:cubicBezTo>
                    <a:cubicBezTo>
                      <a:pt x="11230" y="17290"/>
                      <a:pt x="10898" y="19662"/>
                      <a:pt x="9946" y="21599"/>
                    </a:cubicBezTo>
                    <a:cubicBezTo>
                      <a:pt x="11992" y="19374"/>
                      <a:pt x="13151" y="17509"/>
                      <a:pt x="13696" y="15058"/>
                    </a:cubicBezTo>
                    <a:cubicBezTo>
                      <a:pt x="13759" y="15045"/>
                      <a:pt x="13822" y="15032"/>
                      <a:pt x="13885" y="15019"/>
                    </a:cubicBezTo>
                    <a:cubicBezTo>
                      <a:pt x="16054" y="14560"/>
                      <a:pt x="18264" y="13551"/>
                      <a:pt x="19806" y="11901"/>
                    </a:cubicBezTo>
                    <a:cubicBezTo>
                      <a:pt x="20892" y="10739"/>
                      <a:pt x="21600" y="9289"/>
                      <a:pt x="21600" y="7668"/>
                    </a:cubicBezTo>
                    <a:cubicBezTo>
                      <a:pt x="21600" y="3432"/>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69" name="i$1iďe"/>
              <p:cNvSpPr/>
              <p:nvPr/>
            </p:nvSpPr>
            <p:spPr bwMode="auto">
              <a:xfrm>
                <a:off x="10307970" y="3219039"/>
                <a:ext cx="1134730" cy="146125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5" y="0"/>
                      <a:pt x="0" y="3755"/>
                      <a:pt x="0" y="8387"/>
                    </a:cubicBezTo>
                    <a:cubicBezTo>
                      <a:pt x="0" y="12510"/>
                      <a:pt x="3831" y="15938"/>
                      <a:pt x="8879" y="16642"/>
                    </a:cubicBezTo>
                    <a:cubicBezTo>
                      <a:pt x="8828" y="18290"/>
                      <a:pt x="8348" y="20077"/>
                      <a:pt x="7373" y="21600"/>
                    </a:cubicBezTo>
                    <a:cubicBezTo>
                      <a:pt x="9395" y="19912"/>
                      <a:pt x="10758" y="18432"/>
                      <a:pt x="11615" y="16750"/>
                    </a:cubicBezTo>
                    <a:cubicBezTo>
                      <a:pt x="17199" y="16427"/>
                      <a:pt x="21599" y="12806"/>
                      <a:pt x="21599" y="8387"/>
                    </a:cubicBezTo>
                    <a:cubicBezTo>
                      <a:pt x="21599" y="3755"/>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0" name="í$lîḓé"/>
              <p:cNvSpPr/>
              <p:nvPr/>
            </p:nvSpPr>
            <p:spPr bwMode="auto">
              <a:xfrm>
                <a:off x="10307970" y="3367411"/>
                <a:ext cx="190021" cy="7742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779" y="21600"/>
                    </a:moveTo>
                    <a:cubicBezTo>
                      <a:pt x="18569" y="20556"/>
                      <a:pt x="21600" y="19036"/>
                      <a:pt x="21600" y="17350"/>
                    </a:cubicBezTo>
                    <a:lnTo>
                      <a:pt x="21600" y="0"/>
                    </a:lnTo>
                    <a:cubicBezTo>
                      <a:pt x="8348" y="2899"/>
                      <a:pt x="0" y="7120"/>
                      <a:pt x="0" y="11820"/>
                    </a:cubicBezTo>
                    <a:cubicBezTo>
                      <a:pt x="0" y="15511"/>
                      <a:pt x="5149" y="18907"/>
                      <a:pt x="13779"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1" name="ïṣḷïḑè"/>
              <p:cNvSpPr/>
              <p:nvPr/>
            </p:nvSpPr>
            <p:spPr bwMode="auto">
              <a:xfrm>
                <a:off x="10307970" y="3702861"/>
                <a:ext cx="901508" cy="97687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5" y="0"/>
                    </a:moveTo>
                    <a:cubicBezTo>
                      <a:pt x="49" y="599"/>
                      <a:pt x="0" y="1212"/>
                      <a:pt x="0" y="1835"/>
                    </a:cubicBezTo>
                    <a:cubicBezTo>
                      <a:pt x="0" y="8003"/>
                      <a:pt x="4822" y="13131"/>
                      <a:pt x="11177" y="14184"/>
                    </a:cubicBezTo>
                    <a:cubicBezTo>
                      <a:pt x="11112" y="16649"/>
                      <a:pt x="10508" y="19322"/>
                      <a:pt x="9280" y="21600"/>
                    </a:cubicBezTo>
                    <a:cubicBezTo>
                      <a:pt x="11825" y="19076"/>
                      <a:pt x="13541" y="16861"/>
                      <a:pt x="14620" y="14346"/>
                    </a:cubicBezTo>
                    <a:cubicBezTo>
                      <a:pt x="17218" y="14167"/>
                      <a:pt x="19613" y="13313"/>
                      <a:pt x="21600" y="11975"/>
                    </a:cubicBezTo>
                    <a:cubicBezTo>
                      <a:pt x="17901" y="6038"/>
                      <a:pt x="9927" y="1513"/>
                      <a:pt x="145"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2" name="ïSḻîḓé"/>
              <p:cNvSpPr/>
              <p:nvPr/>
            </p:nvSpPr>
            <p:spPr bwMode="auto">
              <a:xfrm>
                <a:off x="174164" y="4135076"/>
                <a:ext cx="1186895" cy="159691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359" y="0"/>
                    </a:moveTo>
                    <a:lnTo>
                      <a:pt x="3240" y="0"/>
                    </a:lnTo>
                    <a:cubicBezTo>
                      <a:pt x="1457" y="0"/>
                      <a:pt x="0" y="1083"/>
                      <a:pt x="0" y="2408"/>
                    </a:cubicBezTo>
                    <a:lnTo>
                      <a:pt x="0" y="13646"/>
                    </a:lnTo>
                    <a:cubicBezTo>
                      <a:pt x="0" y="14971"/>
                      <a:pt x="1457" y="16055"/>
                      <a:pt x="3240" y="16055"/>
                    </a:cubicBezTo>
                    <a:lnTo>
                      <a:pt x="9845" y="16055"/>
                    </a:lnTo>
                    <a:cubicBezTo>
                      <a:pt x="9905" y="17857"/>
                      <a:pt x="9412" y="19894"/>
                      <a:pt x="8271" y="21599"/>
                    </a:cubicBezTo>
                    <a:cubicBezTo>
                      <a:pt x="10670" y="19684"/>
                      <a:pt x="12181" y="18034"/>
                      <a:pt x="13038" y="16055"/>
                    </a:cubicBezTo>
                    <a:lnTo>
                      <a:pt x="18359" y="16055"/>
                    </a:lnTo>
                    <a:cubicBezTo>
                      <a:pt x="20142" y="16055"/>
                      <a:pt x="21600" y="14971"/>
                      <a:pt x="21600" y="13646"/>
                    </a:cubicBezTo>
                    <a:lnTo>
                      <a:pt x="21600" y="2408"/>
                    </a:lnTo>
                    <a:cubicBezTo>
                      <a:pt x="21600" y="1083"/>
                      <a:pt x="20142" y="0"/>
                      <a:pt x="1835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3" name="ïṧļiḓê"/>
              <p:cNvSpPr/>
              <p:nvPr/>
            </p:nvSpPr>
            <p:spPr bwMode="auto">
              <a:xfrm>
                <a:off x="599900" y="4735017"/>
                <a:ext cx="4114506" cy="205973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089" y="0"/>
                    </a:moveTo>
                    <a:lnTo>
                      <a:pt x="17510" y="0"/>
                    </a:lnTo>
                    <a:cubicBezTo>
                      <a:pt x="19759" y="0"/>
                      <a:pt x="21600" y="3676"/>
                      <a:pt x="21600" y="8169"/>
                    </a:cubicBezTo>
                    <a:cubicBezTo>
                      <a:pt x="21600" y="12662"/>
                      <a:pt x="19759" y="16339"/>
                      <a:pt x="17510" y="16339"/>
                    </a:cubicBezTo>
                    <a:lnTo>
                      <a:pt x="6298" y="16339"/>
                    </a:lnTo>
                    <a:cubicBezTo>
                      <a:pt x="6304" y="18074"/>
                      <a:pt x="6493" y="19984"/>
                      <a:pt x="6896" y="21600"/>
                    </a:cubicBezTo>
                    <a:cubicBezTo>
                      <a:pt x="6046" y="19774"/>
                      <a:pt x="5490" y="18186"/>
                      <a:pt x="5156" y="16339"/>
                    </a:cubicBezTo>
                    <a:lnTo>
                      <a:pt x="4089" y="16339"/>
                    </a:lnTo>
                    <a:cubicBezTo>
                      <a:pt x="1840" y="16339"/>
                      <a:pt x="0" y="12662"/>
                      <a:pt x="0" y="8169"/>
                    </a:cubicBezTo>
                    <a:cubicBezTo>
                      <a:pt x="0" y="3676"/>
                      <a:pt x="1840" y="0"/>
                      <a:pt x="408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4" name="íSḷíḑé"/>
              <p:cNvSpPr/>
              <p:nvPr/>
            </p:nvSpPr>
            <p:spPr bwMode="auto">
              <a:xfrm>
                <a:off x="3599403" y="5954252"/>
                <a:ext cx="973110" cy="33314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0"/>
                    </a:moveTo>
                    <a:cubicBezTo>
                      <a:pt x="18465" y="13036"/>
                      <a:pt x="13280" y="21599"/>
                      <a:pt x="7443" y="21599"/>
                    </a:cubicBezTo>
                    <a:lnTo>
                      <a:pt x="0" y="21599"/>
                    </a:lnTo>
                    <a:lnTo>
                      <a:pt x="0" y="17849"/>
                    </a:lnTo>
                    <a:cubicBezTo>
                      <a:pt x="0" y="8031"/>
                      <a:pt x="2749" y="0"/>
                      <a:pt x="6110" y="0"/>
                    </a:cubicBezTo>
                    <a:cubicBezTo>
                      <a:pt x="6110" y="0"/>
                      <a:pt x="21600" y="0"/>
                      <a:pt x="216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5" name="îṩḷide"/>
              <p:cNvSpPr/>
              <p:nvPr/>
            </p:nvSpPr>
            <p:spPr bwMode="auto">
              <a:xfrm>
                <a:off x="619252" y="4735017"/>
                <a:ext cx="736077" cy="99697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2833"/>
                    </a:moveTo>
                    <a:lnTo>
                      <a:pt x="2646" y="12833"/>
                    </a:lnTo>
                    <a:cubicBezTo>
                      <a:pt x="2740" y="15656"/>
                      <a:pt x="1982" y="18841"/>
                      <a:pt x="226" y="21536"/>
                    </a:cubicBezTo>
                    <a:cubicBezTo>
                      <a:pt x="234" y="21557"/>
                      <a:pt x="243" y="21578"/>
                      <a:pt x="252" y="21599"/>
                    </a:cubicBezTo>
                    <a:cubicBezTo>
                      <a:pt x="4036" y="18580"/>
                      <a:pt x="6430" y="15963"/>
                      <a:pt x="7795" y="12833"/>
                    </a:cubicBezTo>
                    <a:lnTo>
                      <a:pt x="16375" y="12833"/>
                    </a:lnTo>
                    <a:cubicBezTo>
                      <a:pt x="19249" y="12833"/>
                      <a:pt x="21600" y="11097"/>
                      <a:pt x="21600" y="8975"/>
                    </a:cubicBezTo>
                    <a:lnTo>
                      <a:pt x="21600" y="0"/>
                    </a:lnTo>
                    <a:cubicBezTo>
                      <a:pt x="11170" y="198"/>
                      <a:pt x="2422" y="5620"/>
                      <a:pt x="0" y="12833"/>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6" name="íSľidè"/>
              <p:cNvSpPr/>
              <p:nvPr/>
            </p:nvSpPr>
            <p:spPr bwMode="auto">
              <a:xfrm>
                <a:off x="2825338" y="4735017"/>
                <a:ext cx="405897" cy="65884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792" y="0"/>
                    </a:moveTo>
                    <a:lnTo>
                      <a:pt x="21600" y="0"/>
                    </a:lnTo>
                    <a:cubicBezTo>
                      <a:pt x="17999" y="7852"/>
                      <a:pt x="11214" y="14176"/>
                      <a:pt x="0" y="21599"/>
                    </a:cubicBezTo>
                    <a:cubicBezTo>
                      <a:pt x="5377" y="14940"/>
                      <a:pt x="7466" y="6884"/>
                      <a:pt x="6792"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7" name="işḷîḍê"/>
              <p:cNvSpPr/>
              <p:nvPr/>
            </p:nvSpPr>
            <p:spPr bwMode="auto">
              <a:xfrm>
                <a:off x="7095599" y="5915546"/>
                <a:ext cx="1337651" cy="179974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239" y="0"/>
                    </a:moveTo>
                    <a:lnTo>
                      <a:pt x="18360" y="0"/>
                    </a:lnTo>
                    <a:cubicBezTo>
                      <a:pt x="20142" y="0"/>
                      <a:pt x="21600" y="1083"/>
                      <a:pt x="21600" y="2408"/>
                    </a:cubicBezTo>
                    <a:lnTo>
                      <a:pt x="21600" y="13646"/>
                    </a:lnTo>
                    <a:cubicBezTo>
                      <a:pt x="21600" y="14971"/>
                      <a:pt x="20142" y="16055"/>
                      <a:pt x="18360" y="16055"/>
                    </a:cubicBezTo>
                    <a:lnTo>
                      <a:pt x="11754" y="16055"/>
                    </a:lnTo>
                    <a:cubicBezTo>
                      <a:pt x="11694" y="17856"/>
                      <a:pt x="12187" y="19894"/>
                      <a:pt x="13328" y="21600"/>
                    </a:cubicBezTo>
                    <a:cubicBezTo>
                      <a:pt x="10929" y="19684"/>
                      <a:pt x="9418" y="18034"/>
                      <a:pt x="8561" y="16055"/>
                    </a:cubicBezTo>
                    <a:lnTo>
                      <a:pt x="3239" y="16055"/>
                    </a:lnTo>
                    <a:cubicBezTo>
                      <a:pt x="1457" y="16055"/>
                      <a:pt x="0" y="14971"/>
                      <a:pt x="0" y="13646"/>
                    </a:cubicBezTo>
                    <a:lnTo>
                      <a:pt x="0" y="2408"/>
                    </a:lnTo>
                    <a:cubicBezTo>
                      <a:pt x="0" y="1083"/>
                      <a:pt x="1457" y="0"/>
                      <a:pt x="323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8" name="íṡľíde"/>
              <p:cNvSpPr/>
              <p:nvPr/>
            </p:nvSpPr>
            <p:spPr bwMode="auto">
              <a:xfrm>
                <a:off x="7095599" y="5915546"/>
                <a:ext cx="1337651" cy="6003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941"/>
                    </a:moveTo>
                    <a:cubicBezTo>
                      <a:pt x="1337" y="21013"/>
                      <a:pt x="2775" y="21599"/>
                      <a:pt x="4273" y="21599"/>
                    </a:cubicBezTo>
                    <a:lnTo>
                      <a:pt x="21600" y="21599"/>
                    </a:lnTo>
                    <a:lnTo>
                      <a:pt x="21600" y="7219"/>
                    </a:lnTo>
                    <a:cubicBezTo>
                      <a:pt x="21600" y="3248"/>
                      <a:pt x="20142" y="0"/>
                      <a:pt x="18360" y="0"/>
                    </a:cubicBezTo>
                    <a:lnTo>
                      <a:pt x="3239" y="0"/>
                    </a:lnTo>
                    <a:cubicBezTo>
                      <a:pt x="1457" y="0"/>
                      <a:pt x="0" y="3248"/>
                      <a:pt x="0" y="7219"/>
                    </a:cubicBezTo>
                    <a:cubicBezTo>
                      <a:pt x="0" y="7219"/>
                      <a:pt x="0" y="19941"/>
                      <a:pt x="0" y="1994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79" name="îsľídé"/>
              <p:cNvSpPr/>
              <p:nvPr/>
            </p:nvSpPr>
            <p:spPr bwMode="auto">
              <a:xfrm>
                <a:off x="7095599" y="5999408"/>
                <a:ext cx="508680" cy="12529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709" y="21600"/>
                    </a:moveTo>
                    <a:lnTo>
                      <a:pt x="8520" y="21600"/>
                    </a:lnTo>
                    <a:cubicBezTo>
                      <a:pt x="3833" y="21600"/>
                      <a:pt x="0" y="20043"/>
                      <a:pt x="0" y="18140"/>
                    </a:cubicBezTo>
                    <a:lnTo>
                      <a:pt x="0" y="1998"/>
                    </a:lnTo>
                    <a:cubicBezTo>
                      <a:pt x="0" y="1255"/>
                      <a:pt x="584" y="565"/>
                      <a:pt x="1575" y="0"/>
                    </a:cubicBezTo>
                    <a:cubicBezTo>
                      <a:pt x="13395" y="2213"/>
                      <a:pt x="21599" y="7065"/>
                      <a:pt x="21599" y="12697"/>
                    </a:cubicBezTo>
                    <a:cubicBezTo>
                      <a:pt x="21599" y="16080"/>
                      <a:pt x="18637" y="19182"/>
                      <a:pt x="13709"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0" name="ïṡ1iḋe"/>
              <p:cNvSpPr/>
              <p:nvPr/>
            </p:nvSpPr>
            <p:spPr bwMode="auto">
              <a:xfrm>
                <a:off x="7095599" y="5999408"/>
                <a:ext cx="478211" cy="51509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66"/>
                    </a:moveTo>
                    <a:lnTo>
                      <a:pt x="0" y="4839"/>
                    </a:lnTo>
                    <a:cubicBezTo>
                      <a:pt x="0" y="3255"/>
                      <a:pt x="753" y="1394"/>
                      <a:pt x="1706" y="0"/>
                    </a:cubicBezTo>
                    <a:cubicBezTo>
                      <a:pt x="6841" y="2069"/>
                      <a:pt x="18778" y="9334"/>
                      <a:pt x="21599" y="21600"/>
                    </a:cubicBezTo>
                    <a:lnTo>
                      <a:pt x="11953" y="21600"/>
                    </a:lnTo>
                    <a:cubicBezTo>
                      <a:pt x="7764" y="21600"/>
                      <a:pt x="3739" y="20916"/>
                      <a:pt x="0" y="19666"/>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1" name="îšḻïḍé"/>
              <p:cNvSpPr/>
              <p:nvPr/>
            </p:nvSpPr>
            <p:spPr bwMode="auto">
              <a:xfrm>
                <a:off x="6534401" y="122568"/>
                <a:ext cx="1621299" cy="208782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16764" y="0"/>
                      <a:pt x="21599" y="3755"/>
                      <a:pt x="21599" y="8387"/>
                    </a:cubicBezTo>
                    <a:cubicBezTo>
                      <a:pt x="21599" y="12510"/>
                      <a:pt x="17768" y="15938"/>
                      <a:pt x="12720" y="16642"/>
                    </a:cubicBezTo>
                    <a:cubicBezTo>
                      <a:pt x="12771" y="18290"/>
                      <a:pt x="13251" y="20077"/>
                      <a:pt x="14226" y="21599"/>
                    </a:cubicBezTo>
                    <a:cubicBezTo>
                      <a:pt x="12204" y="19912"/>
                      <a:pt x="10841" y="18432"/>
                      <a:pt x="9984" y="16750"/>
                    </a:cubicBezTo>
                    <a:cubicBezTo>
                      <a:pt x="4400" y="16427"/>
                      <a:pt x="0" y="12806"/>
                      <a:pt x="0" y="8387"/>
                    </a:cubicBezTo>
                    <a:cubicBezTo>
                      <a:pt x="0" y="3755"/>
                      <a:pt x="4835"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2" name="iṧļidê"/>
              <p:cNvSpPr/>
              <p:nvPr/>
            </p:nvSpPr>
            <p:spPr bwMode="auto">
              <a:xfrm>
                <a:off x="6695666" y="1419215"/>
                <a:ext cx="1231652" cy="7950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294"/>
                    </a:moveTo>
                    <a:cubicBezTo>
                      <a:pt x="19577" y="5501"/>
                      <a:pt x="16928" y="7756"/>
                      <a:pt x="13958" y="8581"/>
                    </a:cubicBezTo>
                    <a:cubicBezTo>
                      <a:pt x="14026" y="12908"/>
                      <a:pt x="14658" y="17602"/>
                      <a:pt x="15942" y="21600"/>
                    </a:cubicBezTo>
                    <a:cubicBezTo>
                      <a:pt x="13280" y="17170"/>
                      <a:pt x="11486" y="13281"/>
                      <a:pt x="10358" y="8866"/>
                    </a:cubicBezTo>
                    <a:cubicBezTo>
                      <a:pt x="6114" y="8376"/>
                      <a:pt x="2390" y="4999"/>
                      <a:pt x="0" y="0"/>
                    </a:cubicBezTo>
                    <a:lnTo>
                      <a:pt x="17514" y="0"/>
                    </a:lnTo>
                    <a:cubicBezTo>
                      <a:pt x="19064" y="0"/>
                      <a:pt x="20489" y="863"/>
                      <a:pt x="21599" y="2294"/>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3" name="iŝļïďe"/>
              <p:cNvSpPr/>
              <p:nvPr/>
            </p:nvSpPr>
            <p:spPr bwMode="auto">
              <a:xfrm>
                <a:off x="6534401" y="238686"/>
                <a:ext cx="511446" cy="90044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64" y="21600"/>
                    </a:moveTo>
                    <a:cubicBezTo>
                      <a:pt x="371" y="20056"/>
                      <a:pt x="0" y="18440"/>
                      <a:pt x="0" y="16774"/>
                    </a:cubicBezTo>
                    <a:cubicBezTo>
                      <a:pt x="0" y="9625"/>
                      <a:pt x="6791" y="3379"/>
                      <a:pt x="16908" y="0"/>
                    </a:cubicBezTo>
                    <a:cubicBezTo>
                      <a:pt x="19853" y="2267"/>
                      <a:pt x="21600" y="5064"/>
                      <a:pt x="21600" y="8082"/>
                    </a:cubicBezTo>
                    <a:cubicBezTo>
                      <a:pt x="21600" y="14918"/>
                      <a:pt x="12642" y="20624"/>
                      <a:pt x="1064"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4" name="isľîḑê"/>
              <p:cNvSpPr/>
              <p:nvPr/>
            </p:nvSpPr>
            <p:spPr bwMode="auto">
              <a:xfrm>
                <a:off x="7469730" y="864431"/>
                <a:ext cx="2053297" cy="103394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373" y="0"/>
                    </a:moveTo>
                    <a:lnTo>
                      <a:pt x="1226" y="0"/>
                    </a:lnTo>
                    <a:cubicBezTo>
                      <a:pt x="552" y="0"/>
                      <a:pt x="0" y="1096"/>
                      <a:pt x="0" y="2436"/>
                    </a:cubicBezTo>
                    <a:lnTo>
                      <a:pt x="0" y="13806"/>
                    </a:lnTo>
                    <a:cubicBezTo>
                      <a:pt x="0" y="15147"/>
                      <a:pt x="552" y="16243"/>
                      <a:pt x="1226" y="16243"/>
                    </a:cubicBezTo>
                    <a:lnTo>
                      <a:pt x="16649" y="16243"/>
                    </a:lnTo>
                    <a:cubicBezTo>
                      <a:pt x="16652" y="18002"/>
                      <a:pt x="16463" y="19954"/>
                      <a:pt x="16051" y="21600"/>
                    </a:cubicBezTo>
                    <a:cubicBezTo>
                      <a:pt x="16921" y="19744"/>
                      <a:pt x="17482" y="18134"/>
                      <a:pt x="17814" y="16243"/>
                    </a:cubicBezTo>
                    <a:lnTo>
                      <a:pt x="20373" y="16243"/>
                    </a:lnTo>
                    <a:cubicBezTo>
                      <a:pt x="21047" y="16243"/>
                      <a:pt x="21599" y="15147"/>
                      <a:pt x="21599" y="13806"/>
                    </a:cubicBezTo>
                    <a:lnTo>
                      <a:pt x="21599" y="2436"/>
                    </a:lnTo>
                    <a:cubicBezTo>
                      <a:pt x="21599" y="1096"/>
                      <a:pt x="21047" y="0"/>
                      <a:pt x="20373"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5" name="ïşḻïḋé"/>
              <p:cNvSpPr/>
              <p:nvPr/>
            </p:nvSpPr>
            <p:spPr bwMode="auto">
              <a:xfrm>
                <a:off x="7469730" y="864431"/>
                <a:ext cx="689656" cy="7775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00" y="0"/>
                    </a:moveTo>
                    <a:cubicBezTo>
                      <a:pt x="21565" y="653"/>
                      <a:pt x="21600" y="1314"/>
                      <a:pt x="21600" y="1983"/>
                    </a:cubicBezTo>
                    <a:cubicBezTo>
                      <a:pt x="21600" y="10398"/>
                      <a:pt x="16396" y="17733"/>
                      <a:pt x="8688" y="21599"/>
                    </a:cubicBezTo>
                    <a:lnTo>
                      <a:pt x="3652" y="21599"/>
                    </a:lnTo>
                    <a:cubicBezTo>
                      <a:pt x="1643" y="21599"/>
                      <a:pt x="0" y="20142"/>
                      <a:pt x="0" y="18359"/>
                    </a:cubicBezTo>
                    <a:lnTo>
                      <a:pt x="0" y="3240"/>
                    </a:lnTo>
                    <a:cubicBezTo>
                      <a:pt x="0" y="1457"/>
                      <a:pt x="1643" y="0"/>
                      <a:pt x="3652" y="0"/>
                    </a:cubicBezTo>
                    <a:cubicBezTo>
                      <a:pt x="3652" y="0"/>
                      <a:pt x="21500" y="0"/>
                      <a:pt x="215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6" name="íšḷîḋè"/>
              <p:cNvSpPr/>
              <p:nvPr/>
            </p:nvSpPr>
            <p:spPr bwMode="auto">
              <a:xfrm>
                <a:off x="7469730" y="1419215"/>
                <a:ext cx="458809" cy="22412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8140"/>
                    </a:moveTo>
                    <a:cubicBezTo>
                      <a:pt x="19086" y="13406"/>
                      <a:pt x="16212" y="17949"/>
                      <a:pt x="13059" y="21600"/>
                    </a:cubicBezTo>
                    <a:lnTo>
                      <a:pt x="5490" y="21600"/>
                    </a:lnTo>
                    <a:cubicBezTo>
                      <a:pt x="2470" y="21600"/>
                      <a:pt x="0" y="16541"/>
                      <a:pt x="0" y="10359"/>
                    </a:cubicBezTo>
                    <a:lnTo>
                      <a:pt x="0" y="0"/>
                    </a:lnTo>
                    <a:lnTo>
                      <a:pt x="10634" y="0"/>
                    </a:lnTo>
                    <a:cubicBezTo>
                      <a:pt x="14793" y="0"/>
                      <a:pt x="18618" y="3063"/>
                      <a:pt x="21599" y="814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7" name="ïŝḻîḋe"/>
              <p:cNvSpPr/>
              <p:nvPr/>
            </p:nvSpPr>
            <p:spPr bwMode="auto">
              <a:xfrm>
                <a:off x="8082532" y="1335352"/>
                <a:ext cx="2538397" cy="250684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5" y="0"/>
                      <a:pt x="0" y="3433"/>
                      <a:pt x="0" y="7668"/>
                    </a:cubicBezTo>
                    <a:cubicBezTo>
                      <a:pt x="0" y="11904"/>
                      <a:pt x="4835" y="15337"/>
                      <a:pt x="10800" y="15337"/>
                    </a:cubicBezTo>
                    <a:cubicBezTo>
                      <a:pt x="10882" y="15337"/>
                      <a:pt x="10965" y="15336"/>
                      <a:pt x="11047" y="15335"/>
                    </a:cubicBezTo>
                    <a:cubicBezTo>
                      <a:pt x="11230" y="17290"/>
                      <a:pt x="10898" y="19661"/>
                      <a:pt x="9946" y="21599"/>
                    </a:cubicBezTo>
                    <a:cubicBezTo>
                      <a:pt x="11992" y="19373"/>
                      <a:pt x="13151" y="17509"/>
                      <a:pt x="13696" y="15058"/>
                    </a:cubicBezTo>
                    <a:cubicBezTo>
                      <a:pt x="13759" y="15045"/>
                      <a:pt x="13822" y="15032"/>
                      <a:pt x="13884" y="15019"/>
                    </a:cubicBezTo>
                    <a:cubicBezTo>
                      <a:pt x="16054" y="14560"/>
                      <a:pt x="18264" y="13551"/>
                      <a:pt x="19806" y="11901"/>
                    </a:cubicBezTo>
                    <a:cubicBezTo>
                      <a:pt x="20891" y="10739"/>
                      <a:pt x="21600" y="9290"/>
                      <a:pt x="21600" y="7668"/>
                    </a:cubicBezTo>
                    <a:cubicBezTo>
                      <a:pt x="21600" y="3433"/>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8" name="íṩ1îḋè"/>
              <p:cNvSpPr/>
              <p:nvPr/>
            </p:nvSpPr>
            <p:spPr bwMode="auto">
              <a:xfrm>
                <a:off x="8424410" y="2831979"/>
                <a:ext cx="1850526" cy="100764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0"/>
                    </a:moveTo>
                    <a:lnTo>
                      <a:pt x="0" y="0"/>
                    </a:lnTo>
                    <a:cubicBezTo>
                      <a:pt x="2702" y="3704"/>
                      <a:pt x="6540" y="6019"/>
                      <a:pt x="10799" y="6019"/>
                    </a:cubicBezTo>
                    <a:cubicBezTo>
                      <a:pt x="10912" y="6019"/>
                      <a:pt x="11026" y="6017"/>
                      <a:pt x="11138" y="6014"/>
                    </a:cubicBezTo>
                    <a:cubicBezTo>
                      <a:pt x="11389" y="10879"/>
                      <a:pt x="10934" y="16778"/>
                      <a:pt x="9628" y="21599"/>
                    </a:cubicBezTo>
                    <a:cubicBezTo>
                      <a:pt x="12434" y="16061"/>
                      <a:pt x="14024" y="11424"/>
                      <a:pt x="14773" y="5324"/>
                    </a:cubicBezTo>
                    <a:cubicBezTo>
                      <a:pt x="14859" y="5294"/>
                      <a:pt x="14945" y="5261"/>
                      <a:pt x="15030" y="5228"/>
                    </a:cubicBezTo>
                    <a:cubicBezTo>
                      <a:pt x="17338" y="4344"/>
                      <a:pt x="19679" y="2635"/>
                      <a:pt x="216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89" name="işľïde"/>
              <p:cNvSpPr/>
              <p:nvPr/>
            </p:nvSpPr>
            <p:spPr bwMode="auto">
              <a:xfrm>
                <a:off x="8392158" y="1335352"/>
                <a:ext cx="1131542" cy="564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1789"/>
                    </a:moveTo>
                    <a:lnTo>
                      <a:pt x="12616" y="11789"/>
                    </a:lnTo>
                    <a:cubicBezTo>
                      <a:pt x="12622" y="15010"/>
                      <a:pt x="12279" y="18585"/>
                      <a:pt x="11531" y="21600"/>
                    </a:cubicBezTo>
                    <a:cubicBezTo>
                      <a:pt x="13109" y="18200"/>
                      <a:pt x="14129" y="15253"/>
                      <a:pt x="14730" y="11789"/>
                    </a:cubicBezTo>
                    <a:lnTo>
                      <a:pt x="19373" y="11789"/>
                    </a:lnTo>
                    <a:cubicBezTo>
                      <a:pt x="20598" y="11789"/>
                      <a:pt x="21599" y="9781"/>
                      <a:pt x="21599" y="7327"/>
                    </a:cubicBezTo>
                    <a:lnTo>
                      <a:pt x="21599" y="309"/>
                    </a:lnTo>
                    <a:cubicBezTo>
                      <a:pt x="20531" y="106"/>
                      <a:pt x="19441" y="0"/>
                      <a:pt x="18332" y="0"/>
                    </a:cubicBezTo>
                    <a:cubicBezTo>
                      <a:pt x="11008" y="0"/>
                      <a:pt x="4442" y="4568"/>
                      <a:pt x="0" y="1178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0" name="îšľïďè"/>
              <p:cNvSpPr/>
              <p:nvPr/>
            </p:nvSpPr>
            <p:spPr bwMode="auto">
              <a:xfrm>
                <a:off x="7992226" y="3967352"/>
                <a:ext cx="1300831" cy="167515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16764" y="0"/>
                      <a:pt x="21599" y="3755"/>
                      <a:pt x="21599" y="8387"/>
                    </a:cubicBezTo>
                    <a:cubicBezTo>
                      <a:pt x="21599" y="12510"/>
                      <a:pt x="17768" y="15938"/>
                      <a:pt x="12720" y="16642"/>
                    </a:cubicBezTo>
                    <a:cubicBezTo>
                      <a:pt x="12771" y="18290"/>
                      <a:pt x="13251" y="20077"/>
                      <a:pt x="14226" y="21600"/>
                    </a:cubicBezTo>
                    <a:cubicBezTo>
                      <a:pt x="12204" y="19912"/>
                      <a:pt x="10841" y="18432"/>
                      <a:pt x="9984" y="16750"/>
                    </a:cubicBezTo>
                    <a:cubicBezTo>
                      <a:pt x="4400" y="16427"/>
                      <a:pt x="0" y="12806"/>
                      <a:pt x="0" y="8387"/>
                    </a:cubicBezTo>
                    <a:cubicBezTo>
                      <a:pt x="0" y="3755"/>
                      <a:pt x="4835"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1" name="ïṡľïḓè"/>
              <p:cNvSpPr/>
              <p:nvPr/>
            </p:nvSpPr>
            <p:spPr bwMode="auto">
              <a:xfrm>
                <a:off x="8082532" y="4941451"/>
                <a:ext cx="1127725" cy="700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cubicBezTo>
                      <a:pt x="19800" y="5026"/>
                      <a:pt x="16687" y="8679"/>
                      <a:pt x="13015" y="9740"/>
                    </a:cubicBezTo>
                    <a:cubicBezTo>
                      <a:pt x="13073" y="13682"/>
                      <a:pt x="13628" y="17958"/>
                      <a:pt x="14753" y="21599"/>
                    </a:cubicBezTo>
                    <a:cubicBezTo>
                      <a:pt x="12420" y="17564"/>
                      <a:pt x="10848" y="14022"/>
                      <a:pt x="9859" y="10000"/>
                    </a:cubicBezTo>
                    <a:cubicBezTo>
                      <a:pt x="5638" y="9493"/>
                      <a:pt x="2004" y="5598"/>
                      <a:pt x="0" y="0"/>
                    </a:cubicBezTo>
                    <a:cubicBezTo>
                      <a:pt x="0" y="0"/>
                      <a:pt x="21599" y="0"/>
                      <a:pt x="215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2" name="iṣļiďe"/>
              <p:cNvSpPr/>
              <p:nvPr/>
            </p:nvSpPr>
            <p:spPr bwMode="auto">
              <a:xfrm>
                <a:off x="8824345" y="4941451"/>
                <a:ext cx="385314" cy="2150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0"/>
                    </a:moveTo>
                    <a:lnTo>
                      <a:pt x="0" y="0"/>
                    </a:lnTo>
                    <a:cubicBezTo>
                      <a:pt x="2654" y="7825"/>
                      <a:pt x="6159" y="15085"/>
                      <a:pt x="10366" y="21599"/>
                    </a:cubicBezTo>
                    <a:cubicBezTo>
                      <a:pt x="14966" y="16035"/>
                      <a:pt x="18818" y="8641"/>
                      <a:pt x="216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3" name="iṩḷide"/>
              <p:cNvSpPr/>
              <p:nvPr/>
            </p:nvSpPr>
            <p:spPr bwMode="auto">
              <a:xfrm>
                <a:off x="8153487" y="3967352"/>
                <a:ext cx="986084" cy="2262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cubicBezTo>
                      <a:pt x="18987" y="8374"/>
                      <a:pt x="15118" y="0"/>
                      <a:pt x="10799" y="0"/>
                    </a:cubicBezTo>
                    <a:cubicBezTo>
                      <a:pt x="6481" y="0"/>
                      <a:pt x="2612" y="8374"/>
                      <a:pt x="0"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4" name="ïsḷîḓè"/>
              <p:cNvSpPr/>
              <p:nvPr/>
            </p:nvSpPr>
            <p:spPr bwMode="auto">
              <a:xfrm>
                <a:off x="8850147" y="4051213"/>
                <a:ext cx="288348" cy="13951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cubicBezTo>
                      <a:pt x="18024" y="13017"/>
                      <a:pt x="13759" y="5697"/>
                      <a:pt x="8985" y="0"/>
                    </a:cubicBezTo>
                    <a:cubicBezTo>
                      <a:pt x="5564" y="6764"/>
                      <a:pt x="2550" y="13987"/>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5" name="íṥḷîḓè"/>
              <p:cNvSpPr/>
              <p:nvPr/>
            </p:nvSpPr>
            <p:spPr bwMode="auto">
              <a:xfrm>
                <a:off x="9927388" y="2173980"/>
                <a:ext cx="999073" cy="134420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359" y="0"/>
                    </a:moveTo>
                    <a:lnTo>
                      <a:pt x="3239" y="0"/>
                    </a:lnTo>
                    <a:cubicBezTo>
                      <a:pt x="1457" y="0"/>
                      <a:pt x="0" y="1083"/>
                      <a:pt x="0" y="2408"/>
                    </a:cubicBezTo>
                    <a:lnTo>
                      <a:pt x="0" y="13646"/>
                    </a:lnTo>
                    <a:cubicBezTo>
                      <a:pt x="0" y="14971"/>
                      <a:pt x="1457" y="16055"/>
                      <a:pt x="3239" y="16055"/>
                    </a:cubicBezTo>
                    <a:lnTo>
                      <a:pt x="9845" y="16055"/>
                    </a:lnTo>
                    <a:cubicBezTo>
                      <a:pt x="9905" y="17857"/>
                      <a:pt x="9412" y="19894"/>
                      <a:pt x="8271" y="21600"/>
                    </a:cubicBezTo>
                    <a:cubicBezTo>
                      <a:pt x="10670" y="19684"/>
                      <a:pt x="12181" y="18034"/>
                      <a:pt x="13038" y="16055"/>
                    </a:cubicBezTo>
                    <a:lnTo>
                      <a:pt x="18359" y="16055"/>
                    </a:lnTo>
                    <a:cubicBezTo>
                      <a:pt x="20142" y="16055"/>
                      <a:pt x="21599" y="14971"/>
                      <a:pt x="21599" y="13646"/>
                    </a:cubicBezTo>
                    <a:lnTo>
                      <a:pt x="21599" y="2408"/>
                    </a:lnTo>
                    <a:cubicBezTo>
                      <a:pt x="21599" y="1083"/>
                      <a:pt x="20142" y="0"/>
                      <a:pt x="1835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6" name="işḷîďê"/>
              <p:cNvSpPr/>
              <p:nvPr/>
            </p:nvSpPr>
            <p:spPr bwMode="auto">
              <a:xfrm>
                <a:off x="9927388" y="2831979"/>
                <a:ext cx="571038" cy="68710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893" y="0"/>
                    </a:moveTo>
                    <a:lnTo>
                      <a:pt x="0" y="0"/>
                    </a:lnTo>
                    <a:lnTo>
                      <a:pt x="0" y="6041"/>
                    </a:lnTo>
                    <a:cubicBezTo>
                      <a:pt x="0" y="8632"/>
                      <a:pt x="2550" y="10752"/>
                      <a:pt x="5668" y="10752"/>
                    </a:cubicBezTo>
                    <a:lnTo>
                      <a:pt x="17225" y="10752"/>
                    </a:lnTo>
                    <a:cubicBezTo>
                      <a:pt x="17329" y="14277"/>
                      <a:pt x="16468" y="18263"/>
                      <a:pt x="14471" y="21599"/>
                    </a:cubicBezTo>
                    <a:cubicBezTo>
                      <a:pt x="17709" y="18708"/>
                      <a:pt x="20023" y="16126"/>
                      <a:pt x="21599" y="13319"/>
                    </a:cubicBezTo>
                    <a:lnTo>
                      <a:pt x="21599" y="6405"/>
                    </a:lnTo>
                    <a:cubicBezTo>
                      <a:pt x="21599" y="2882"/>
                      <a:pt x="18132" y="0"/>
                      <a:pt x="13893"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7" name="ïṥḷîḑé"/>
              <p:cNvSpPr/>
              <p:nvPr/>
            </p:nvSpPr>
            <p:spPr bwMode="auto">
              <a:xfrm>
                <a:off x="9927388" y="2831979"/>
                <a:ext cx="349968" cy="18418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0" y="0"/>
                    </a:lnTo>
                    <a:lnTo>
                      <a:pt x="0" y="21600"/>
                    </a:lnTo>
                    <a:cubicBezTo>
                      <a:pt x="7690" y="16378"/>
                      <a:pt x="15099" y="9228"/>
                      <a:pt x="215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8" name="ïš1iḑé"/>
              <p:cNvSpPr/>
              <p:nvPr/>
            </p:nvSpPr>
            <p:spPr bwMode="auto">
              <a:xfrm>
                <a:off x="9927388" y="2173980"/>
                <a:ext cx="693844" cy="84127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42" y="0"/>
                    </a:moveTo>
                    <a:lnTo>
                      <a:pt x="4665" y="0"/>
                    </a:lnTo>
                    <a:cubicBezTo>
                      <a:pt x="2099" y="0"/>
                      <a:pt x="0" y="1731"/>
                      <a:pt x="0" y="3848"/>
                    </a:cubicBezTo>
                    <a:lnTo>
                      <a:pt x="0" y="21600"/>
                    </a:lnTo>
                    <a:cubicBezTo>
                      <a:pt x="5635" y="19939"/>
                      <a:pt x="10972" y="17387"/>
                      <a:pt x="15037" y="13844"/>
                    </a:cubicBezTo>
                    <a:cubicBezTo>
                      <a:pt x="19009" y="10381"/>
                      <a:pt x="21600" y="6062"/>
                      <a:pt x="21600" y="1230"/>
                    </a:cubicBezTo>
                    <a:cubicBezTo>
                      <a:pt x="21600" y="817"/>
                      <a:pt x="21579" y="407"/>
                      <a:pt x="21542"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99" name="íṥḷidê"/>
              <p:cNvSpPr/>
              <p:nvPr/>
            </p:nvSpPr>
            <p:spPr bwMode="auto">
              <a:xfrm>
                <a:off x="1432021" y="1174078"/>
                <a:ext cx="999079" cy="13442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240" y="0"/>
                    </a:moveTo>
                    <a:lnTo>
                      <a:pt x="18359" y="0"/>
                    </a:lnTo>
                    <a:cubicBezTo>
                      <a:pt x="20141" y="0"/>
                      <a:pt x="21599" y="1083"/>
                      <a:pt x="21599" y="2408"/>
                    </a:cubicBezTo>
                    <a:lnTo>
                      <a:pt x="21599" y="13646"/>
                    </a:lnTo>
                    <a:cubicBezTo>
                      <a:pt x="21599" y="14971"/>
                      <a:pt x="20141" y="16055"/>
                      <a:pt x="18359" y="16055"/>
                    </a:cubicBezTo>
                    <a:lnTo>
                      <a:pt x="11754" y="16055"/>
                    </a:lnTo>
                    <a:cubicBezTo>
                      <a:pt x="11694" y="17857"/>
                      <a:pt x="12187" y="19894"/>
                      <a:pt x="13328" y="21600"/>
                    </a:cubicBezTo>
                    <a:cubicBezTo>
                      <a:pt x="10929" y="19684"/>
                      <a:pt x="9418" y="18034"/>
                      <a:pt x="8561" y="16055"/>
                    </a:cubicBezTo>
                    <a:lnTo>
                      <a:pt x="3240" y="16055"/>
                    </a:lnTo>
                    <a:cubicBezTo>
                      <a:pt x="1458" y="16055"/>
                      <a:pt x="0" y="14971"/>
                      <a:pt x="0" y="13646"/>
                    </a:cubicBezTo>
                    <a:lnTo>
                      <a:pt x="0" y="2408"/>
                    </a:lnTo>
                    <a:cubicBezTo>
                      <a:pt x="0" y="1083"/>
                      <a:pt x="1458" y="0"/>
                      <a:pt x="324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0" name="îśļiḑe"/>
              <p:cNvSpPr/>
              <p:nvPr/>
            </p:nvSpPr>
            <p:spPr bwMode="auto">
              <a:xfrm>
                <a:off x="2070624" y="1174078"/>
                <a:ext cx="361377" cy="99914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12642" y="0"/>
                    </a:lnTo>
                    <a:cubicBezTo>
                      <a:pt x="17568" y="0"/>
                      <a:pt x="21599" y="1458"/>
                      <a:pt x="21599" y="3240"/>
                    </a:cubicBezTo>
                    <a:lnTo>
                      <a:pt x="21599" y="18359"/>
                    </a:lnTo>
                    <a:cubicBezTo>
                      <a:pt x="21599" y="20141"/>
                      <a:pt x="17568" y="21599"/>
                      <a:pt x="12642" y="21599"/>
                    </a:cubicBezTo>
                    <a:lnTo>
                      <a:pt x="679" y="21599"/>
                    </a:lnTo>
                    <a:cubicBezTo>
                      <a:pt x="238" y="21101"/>
                      <a:pt x="0" y="20570"/>
                      <a:pt x="0" y="20020"/>
                    </a:cubicBezTo>
                    <a:cubicBezTo>
                      <a:pt x="0" y="20020"/>
                      <a:pt x="0" y="0"/>
                      <a:pt x="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1" name="íṩḻídê"/>
              <p:cNvSpPr/>
              <p:nvPr/>
            </p:nvSpPr>
            <p:spPr bwMode="auto">
              <a:xfrm>
                <a:off x="2070624" y="1825626"/>
                <a:ext cx="361377" cy="34860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21599" y="12313"/>
                    </a:lnTo>
                    <a:cubicBezTo>
                      <a:pt x="21599" y="17421"/>
                      <a:pt x="17568" y="21600"/>
                      <a:pt x="12642" y="21600"/>
                    </a:cubicBezTo>
                    <a:lnTo>
                      <a:pt x="679" y="21600"/>
                    </a:lnTo>
                    <a:cubicBezTo>
                      <a:pt x="238" y="20169"/>
                      <a:pt x="0" y="18648"/>
                      <a:pt x="0" y="17072"/>
                    </a:cubicBezTo>
                    <a:lnTo>
                      <a:pt x="0" y="0"/>
                    </a:lnTo>
                    <a:cubicBezTo>
                      <a:pt x="0" y="0"/>
                      <a:pt x="21599" y="0"/>
                      <a:pt x="215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2" name="íṣļïḍé"/>
              <p:cNvSpPr/>
              <p:nvPr/>
            </p:nvSpPr>
            <p:spPr bwMode="auto">
              <a:xfrm>
                <a:off x="7818061" y="438666"/>
                <a:ext cx="1010135" cy="9975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0"/>
                    </a:moveTo>
                    <a:cubicBezTo>
                      <a:pt x="4835" y="0"/>
                      <a:pt x="0" y="3433"/>
                      <a:pt x="0" y="7668"/>
                    </a:cubicBezTo>
                    <a:cubicBezTo>
                      <a:pt x="0" y="11904"/>
                      <a:pt x="4835" y="15337"/>
                      <a:pt x="10799" y="15337"/>
                    </a:cubicBezTo>
                    <a:cubicBezTo>
                      <a:pt x="10882" y="15337"/>
                      <a:pt x="10965" y="15336"/>
                      <a:pt x="11047" y="15335"/>
                    </a:cubicBezTo>
                    <a:cubicBezTo>
                      <a:pt x="11230" y="17290"/>
                      <a:pt x="10898" y="19661"/>
                      <a:pt x="9946" y="21600"/>
                    </a:cubicBezTo>
                    <a:cubicBezTo>
                      <a:pt x="11992" y="19373"/>
                      <a:pt x="13151" y="17509"/>
                      <a:pt x="13696" y="15057"/>
                    </a:cubicBezTo>
                    <a:cubicBezTo>
                      <a:pt x="13759" y="15045"/>
                      <a:pt x="13822" y="15032"/>
                      <a:pt x="13884" y="15019"/>
                    </a:cubicBezTo>
                    <a:cubicBezTo>
                      <a:pt x="16054" y="14560"/>
                      <a:pt x="18264" y="13551"/>
                      <a:pt x="19806" y="11901"/>
                    </a:cubicBezTo>
                    <a:cubicBezTo>
                      <a:pt x="20891" y="10739"/>
                      <a:pt x="21599" y="9290"/>
                      <a:pt x="21599" y="7668"/>
                    </a:cubicBezTo>
                    <a:cubicBezTo>
                      <a:pt x="21599" y="3433"/>
                      <a:pt x="16764" y="0"/>
                      <a:pt x="107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3" name="í$ļíḓê"/>
              <p:cNvSpPr/>
              <p:nvPr/>
            </p:nvSpPr>
            <p:spPr bwMode="auto">
              <a:xfrm>
                <a:off x="7818061" y="503176"/>
                <a:ext cx="341716" cy="6199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616" y="0"/>
                    </a:moveTo>
                    <a:cubicBezTo>
                      <a:pt x="5383" y="2231"/>
                      <a:pt x="0" y="5927"/>
                      <a:pt x="0" y="10110"/>
                    </a:cubicBezTo>
                    <a:cubicBezTo>
                      <a:pt x="0" y="15333"/>
                      <a:pt x="8394" y="19798"/>
                      <a:pt x="20254" y="21600"/>
                    </a:cubicBezTo>
                    <a:cubicBezTo>
                      <a:pt x="21133" y="19527"/>
                      <a:pt x="21599" y="17366"/>
                      <a:pt x="21599" y="15146"/>
                    </a:cubicBezTo>
                    <a:cubicBezTo>
                      <a:pt x="21599" y="9573"/>
                      <a:pt x="18670" y="4377"/>
                      <a:pt x="13616"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4" name="ísḻiḋè"/>
              <p:cNvSpPr/>
              <p:nvPr/>
            </p:nvSpPr>
            <p:spPr bwMode="auto">
              <a:xfrm>
                <a:off x="7824508" y="864431"/>
                <a:ext cx="330906" cy="2566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cubicBezTo>
                      <a:pt x="2296" y="9889"/>
                      <a:pt x="10012" y="17976"/>
                      <a:pt x="20210" y="21600"/>
                    </a:cubicBezTo>
                    <a:cubicBezTo>
                      <a:pt x="21118" y="16592"/>
                      <a:pt x="21599" y="11373"/>
                      <a:pt x="21599" y="6009"/>
                    </a:cubicBezTo>
                    <a:cubicBezTo>
                      <a:pt x="21599" y="3984"/>
                      <a:pt x="21531" y="1980"/>
                      <a:pt x="21397" y="0"/>
                    </a:cubicBezTo>
                    <a:cubicBezTo>
                      <a:pt x="21397" y="0"/>
                      <a:pt x="0" y="0"/>
                      <a:pt x="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5" name="îšḻïďé"/>
              <p:cNvSpPr/>
              <p:nvPr/>
            </p:nvSpPr>
            <p:spPr bwMode="auto">
              <a:xfrm>
                <a:off x="238669" y="2457822"/>
                <a:ext cx="1010139" cy="9975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16764" y="0"/>
                      <a:pt x="21600" y="3433"/>
                      <a:pt x="21600" y="7668"/>
                    </a:cubicBezTo>
                    <a:cubicBezTo>
                      <a:pt x="21600" y="11904"/>
                      <a:pt x="16764" y="15337"/>
                      <a:pt x="10800" y="15337"/>
                    </a:cubicBezTo>
                    <a:cubicBezTo>
                      <a:pt x="10717" y="15337"/>
                      <a:pt x="10634" y="15336"/>
                      <a:pt x="10552" y="15335"/>
                    </a:cubicBezTo>
                    <a:cubicBezTo>
                      <a:pt x="10369" y="17290"/>
                      <a:pt x="10701" y="19662"/>
                      <a:pt x="11653" y="21599"/>
                    </a:cubicBezTo>
                    <a:cubicBezTo>
                      <a:pt x="9607" y="19373"/>
                      <a:pt x="8448" y="17509"/>
                      <a:pt x="7903" y="15058"/>
                    </a:cubicBezTo>
                    <a:cubicBezTo>
                      <a:pt x="7840" y="15045"/>
                      <a:pt x="7777" y="15032"/>
                      <a:pt x="7715" y="15019"/>
                    </a:cubicBezTo>
                    <a:cubicBezTo>
                      <a:pt x="5545" y="14561"/>
                      <a:pt x="3335" y="13551"/>
                      <a:pt x="1793" y="11901"/>
                    </a:cubicBezTo>
                    <a:cubicBezTo>
                      <a:pt x="708" y="10739"/>
                      <a:pt x="0" y="9290"/>
                      <a:pt x="0" y="7668"/>
                    </a:cubicBezTo>
                    <a:cubicBezTo>
                      <a:pt x="0" y="3433"/>
                      <a:pt x="4835"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6" name="íṣḻîḋe"/>
              <p:cNvSpPr/>
              <p:nvPr/>
            </p:nvSpPr>
            <p:spPr bwMode="auto">
              <a:xfrm>
                <a:off x="683757" y="2457822"/>
                <a:ext cx="562156" cy="9975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48"/>
                    </a:moveTo>
                    <a:lnTo>
                      <a:pt x="0" y="19000"/>
                    </a:lnTo>
                    <a:cubicBezTo>
                      <a:pt x="1000" y="19849"/>
                      <a:pt x="2232" y="20694"/>
                      <a:pt x="3727" y="21599"/>
                    </a:cubicBezTo>
                    <a:cubicBezTo>
                      <a:pt x="2016" y="19662"/>
                      <a:pt x="1420" y="17290"/>
                      <a:pt x="1748" y="15335"/>
                    </a:cubicBezTo>
                    <a:cubicBezTo>
                      <a:pt x="1896" y="15336"/>
                      <a:pt x="2044" y="15337"/>
                      <a:pt x="2193" y="15337"/>
                    </a:cubicBezTo>
                    <a:cubicBezTo>
                      <a:pt x="12911" y="15337"/>
                      <a:pt x="21599" y="11904"/>
                      <a:pt x="21599" y="7668"/>
                    </a:cubicBezTo>
                    <a:cubicBezTo>
                      <a:pt x="21599" y="3433"/>
                      <a:pt x="12911" y="0"/>
                      <a:pt x="2193" y="0"/>
                    </a:cubicBezTo>
                    <a:cubicBezTo>
                      <a:pt x="1451" y="0"/>
                      <a:pt x="720" y="16"/>
                      <a:pt x="0" y="48"/>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7" name="îṥḻiḓe"/>
              <p:cNvSpPr/>
              <p:nvPr/>
            </p:nvSpPr>
            <p:spPr bwMode="auto">
              <a:xfrm>
                <a:off x="8217994" y="6199392"/>
                <a:ext cx="1219727" cy="12045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0"/>
                    </a:moveTo>
                    <a:cubicBezTo>
                      <a:pt x="4835" y="0"/>
                      <a:pt x="0" y="3433"/>
                      <a:pt x="0" y="7668"/>
                    </a:cubicBezTo>
                    <a:cubicBezTo>
                      <a:pt x="0" y="11904"/>
                      <a:pt x="4835" y="15337"/>
                      <a:pt x="10799" y="15337"/>
                    </a:cubicBezTo>
                    <a:cubicBezTo>
                      <a:pt x="10882" y="15337"/>
                      <a:pt x="10965" y="15336"/>
                      <a:pt x="11047" y="15335"/>
                    </a:cubicBezTo>
                    <a:cubicBezTo>
                      <a:pt x="11230" y="17290"/>
                      <a:pt x="10898" y="19662"/>
                      <a:pt x="9946" y="21599"/>
                    </a:cubicBezTo>
                    <a:cubicBezTo>
                      <a:pt x="11992" y="19373"/>
                      <a:pt x="13151" y="17509"/>
                      <a:pt x="13696" y="15058"/>
                    </a:cubicBezTo>
                    <a:cubicBezTo>
                      <a:pt x="13759" y="15045"/>
                      <a:pt x="13822" y="15032"/>
                      <a:pt x="13884" y="15019"/>
                    </a:cubicBezTo>
                    <a:cubicBezTo>
                      <a:pt x="16054" y="14561"/>
                      <a:pt x="18264" y="13551"/>
                      <a:pt x="19806" y="11901"/>
                    </a:cubicBezTo>
                    <a:cubicBezTo>
                      <a:pt x="20891" y="10740"/>
                      <a:pt x="21599" y="9290"/>
                      <a:pt x="21599" y="7668"/>
                    </a:cubicBezTo>
                    <a:cubicBezTo>
                      <a:pt x="21599" y="3433"/>
                      <a:pt x="16764" y="0"/>
                      <a:pt x="107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8" name="iṩ1iďê"/>
              <p:cNvSpPr/>
              <p:nvPr/>
            </p:nvSpPr>
            <p:spPr bwMode="auto">
              <a:xfrm>
                <a:off x="8243794" y="6199392"/>
                <a:ext cx="1174069" cy="3113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0"/>
                    </a:moveTo>
                    <a:cubicBezTo>
                      <a:pt x="5660" y="0"/>
                      <a:pt x="1328" y="9136"/>
                      <a:pt x="0" y="21599"/>
                    </a:cubicBezTo>
                    <a:lnTo>
                      <a:pt x="21599" y="21599"/>
                    </a:lnTo>
                    <a:cubicBezTo>
                      <a:pt x="20271" y="9136"/>
                      <a:pt x="15939" y="0"/>
                      <a:pt x="107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09" name="íṡļîďé"/>
              <p:cNvSpPr/>
              <p:nvPr/>
            </p:nvSpPr>
            <p:spPr bwMode="auto">
              <a:xfrm>
                <a:off x="8217994" y="6309057"/>
                <a:ext cx="210570" cy="64652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0"/>
                    </a:moveTo>
                    <a:cubicBezTo>
                      <a:pt x="8368" y="2619"/>
                      <a:pt x="0" y="6486"/>
                      <a:pt x="0" y="10800"/>
                    </a:cubicBezTo>
                    <a:cubicBezTo>
                      <a:pt x="0" y="15113"/>
                      <a:pt x="8368" y="18980"/>
                      <a:pt x="21600" y="21600"/>
                    </a:cubicBezTo>
                    <a:cubicBezTo>
                      <a:pt x="21600" y="21600"/>
                      <a:pt x="21600" y="0"/>
                      <a:pt x="216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0" name="íślîḓe"/>
              <p:cNvSpPr/>
              <p:nvPr/>
            </p:nvSpPr>
            <p:spPr bwMode="auto">
              <a:xfrm>
                <a:off x="8243794" y="6309057"/>
                <a:ext cx="187753" cy="2069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21600" y="0"/>
                    </a:lnTo>
                    <a:cubicBezTo>
                      <a:pt x="11393" y="5629"/>
                      <a:pt x="3767" y="13100"/>
                      <a:pt x="0"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1" name="iṣḷïḑê"/>
              <p:cNvSpPr/>
              <p:nvPr/>
            </p:nvSpPr>
            <p:spPr bwMode="auto">
              <a:xfrm>
                <a:off x="2702779" y="5896195"/>
                <a:ext cx="1337648" cy="179973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240" y="0"/>
                    </a:moveTo>
                    <a:lnTo>
                      <a:pt x="18359" y="0"/>
                    </a:lnTo>
                    <a:cubicBezTo>
                      <a:pt x="20142" y="0"/>
                      <a:pt x="21600" y="1083"/>
                      <a:pt x="21600" y="2408"/>
                    </a:cubicBezTo>
                    <a:lnTo>
                      <a:pt x="21600" y="13646"/>
                    </a:lnTo>
                    <a:cubicBezTo>
                      <a:pt x="21600" y="14971"/>
                      <a:pt x="20142" y="16055"/>
                      <a:pt x="18359" y="16055"/>
                    </a:cubicBezTo>
                    <a:lnTo>
                      <a:pt x="11754" y="16055"/>
                    </a:lnTo>
                    <a:cubicBezTo>
                      <a:pt x="11694" y="17857"/>
                      <a:pt x="12187" y="19894"/>
                      <a:pt x="13328" y="21600"/>
                    </a:cubicBezTo>
                    <a:cubicBezTo>
                      <a:pt x="10929" y="19684"/>
                      <a:pt x="9418" y="18034"/>
                      <a:pt x="8561" y="16055"/>
                    </a:cubicBezTo>
                    <a:lnTo>
                      <a:pt x="3240" y="16055"/>
                    </a:lnTo>
                    <a:cubicBezTo>
                      <a:pt x="1458" y="16055"/>
                      <a:pt x="0" y="14971"/>
                      <a:pt x="0" y="13646"/>
                    </a:cubicBezTo>
                    <a:lnTo>
                      <a:pt x="0" y="2408"/>
                    </a:lnTo>
                    <a:cubicBezTo>
                      <a:pt x="0" y="1083"/>
                      <a:pt x="1458" y="0"/>
                      <a:pt x="324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2" name="îṧ1íḑe"/>
              <p:cNvSpPr/>
              <p:nvPr/>
            </p:nvSpPr>
            <p:spPr bwMode="auto">
              <a:xfrm>
                <a:off x="3599403" y="5954252"/>
                <a:ext cx="439041" cy="127371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940" y="0"/>
                    </a:moveTo>
                    <a:lnTo>
                      <a:pt x="13543" y="0"/>
                    </a:lnTo>
                    <a:cubicBezTo>
                      <a:pt x="6094" y="0"/>
                      <a:pt x="0" y="2100"/>
                      <a:pt x="0" y="4668"/>
                    </a:cubicBezTo>
                    <a:lnTo>
                      <a:pt x="0" y="21599"/>
                    </a:lnTo>
                    <a:lnTo>
                      <a:pt x="11728" y="21599"/>
                    </a:lnTo>
                    <a:cubicBezTo>
                      <a:pt x="17157" y="21599"/>
                      <a:pt x="21600" y="20068"/>
                      <a:pt x="21600" y="18197"/>
                    </a:cubicBezTo>
                    <a:lnTo>
                      <a:pt x="21600" y="2317"/>
                    </a:lnTo>
                    <a:cubicBezTo>
                      <a:pt x="21600" y="1424"/>
                      <a:pt x="20588" y="608"/>
                      <a:pt x="1894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3" name="i$ľïdê"/>
              <p:cNvSpPr/>
              <p:nvPr/>
            </p:nvSpPr>
            <p:spPr bwMode="auto">
              <a:xfrm>
                <a:off x="2702779" y="5896195"/>
                <a:ext cx="1337648" cy="397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240" y="0"/>
                    </a:moveTo>
                    <a:lnTo>
                      <a:pt x="18359" y="0"/>
                    </a:lnTo>
                    <a:cubicBezTo>
                      <a:pt x="20142" y="0"/>
                      <a:pt x="21600" y="4911"/>
                      <a:pt x="21600" y="10913"/>
                    </a:cubicBezTo>
                    <a:lnTo>
                      <a:pt x="21600" y="21221"/>
                    </a:lnTo>
                    <a:cubicBezTo>
                      <a:pt x="21051" y="21469"/>
                      <a:pt x="20493" y="21600"/>
                      <a:pt x="19925" y="21600"/>
                    </a:cubicBezTo>
                    <a:lnTo>
                      <a:pt x="0" y="21600"/>
                    </a:lnTo>
                    <a:lnTo>
                      <a:pt x="0" y="10913"/>
                    </a:lnTo>
                    <a:cubicBezTo>
                      <a:pt x="0" y="4911"/>
                      <a:pt x="1458" y="0"/>
                      <a:pt x="324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4" name="iṩ1iḑé"/>
              <p:cNvSpPr/>
              <p:nvPr/>
            </p:nvSpPr>
            <p:spPr bwMode="auto">
              <a:xfrm>
                <a:off x="3599403" y="5954252"/>
                <a:ext cx="439041" cy="33314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940" y="0"/>
                    </a:moveTo>
                    <a:cubicBezTo>
                      <a:pt x="20588" y="2327"/>
                      <a:pt x="21600" y="5444"/>
                      <a:pt x="21600" y="8859"/>
                    </a:cubicBezTo>
                    <a:lnTo>
                      <a:pt x="21600" y="21148"/>
                    </a:lnTo>
                    <a:cubicBezTo>
                      <a:pt x="20817" y="21287"/>
                      <a:pt x="20027" y="21394"/>
                      <a:pt x="19230" y="21470"/>
                    </a:cubicBezTo>
                    <a:lnTo>
                      <a:pt x="19151" y="21478"/>
                    </a:lnTo>
                    <a:lnTo>
                      <a:pt x="19071" y="21485"/>
                    </a:lnTo>
                    <a:cubicBezTo>
                      <a:pt x="18968" y="21494"/>
                      <a:pt x="18866" y="21503"/>
                      <a:pt x="18763" y="21510"/>
                    </a:cubicBezTo>
                    <a:cubicBezTo>
                      <a:pt x="18645" y="21519"/>
                      <a:pt x="18527" y="21528"/>
                      <a:pt x="18409" y="21536"/>
                    </a:cubicBezTo>
                    <a:lnTo>
                      <a:pt x="18232" y="21548"/>
                    </a:lnTo>
                    <a:cubicBezTo>
                      <a:pt x="18069" y="21558"/>
                      <a:pt x="17907" y="21566"/>
                      <a:pt x="17744" y="21573"/>
                    </a:cubicBezTo>
                    <a:lnTo>
                      <a:pt x="17673" y="21576"/>
                    </a:lnTo>
                    <a:cubicBezTo>
                      <a:pt x="17487" y="21584"/>
                      <a:pt x="17301" y="21590"/>
                      <a:pt x="17114" y="21593"/>
                    </a:cubicBezTo>
                    <a:lnTo>
                      <a:pt x="17093" y="21594"/>
                    </a:lnTo>
                    <a:cubicBezTo>
                      <a:pt x="16895" y="21598"/>
                      <a:pt x="16697" y="21599"/>
                      <a:pt x="16498" y="21599"/>
                    </a:cubicBezTo>
                    <a:lnTo>
                      <a:pt x="0" y="21599"/>
                    </a:lnTo>
                    <a:lnTo>
                      <a:pt x="0" y="17849"/>
                    </a:lnTo>
                    <a:cubicBezTo>
                      <a:pt x="0" y="8031"/>
                      <a:pt x="6094" y="0"/>
                      <a:pt x="13543" y="0"/>
                    </a:cubicBezTo>
                    <a:cubicBezTo>
                      <a:pt x="13543" y="0"/>
                      <a:pt x="18940" y="0"/>
                      <a:pt x="1894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5" name="iṥḷíḋê"/>
              <p:cNvSpPr/>
              <p:nvPr/>
            </p:nvSpPr>
            <p:spPr bwMode="auto">
              <a:xfrm>
                <a:off x="1883558" y="6154234"/>
                <a:ext cx="1175121" cy="116050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5" y="0"/>
                      <a:pt x="0" y="3433"/>
                      <a:pt x="0" y="7668"/>
                    </a:cubicBezTo>
                    <a:cubicBezTo>
                      <a:pt x="0" y="11904"/>
                      <a:pt x="4835" y="15337"/>
                      <a:pt x="10800" y="15337"/>
                    </a:cubicBezTo>
                    <a:cubicBezTo>
                      <a:pt x="10882" y="15337"/>
                      <a:pt x="10965" y="15336"/>
                      <a:pt x="11047" y="15335"/>
                    </a:cubicBezTo>
                    <a:cubicBezTo>
                      <a:pt x="11230" y="17290"/>
                      <a:pt x="10898" y="19662"/>
                      <a:pt x="9946" y="21599"/>
                    </a:cubicBezTo>
                    <a:cubicBezTo>
                      <a:pt x="11992" y="19373"/>
                      <a:pt x="13151" y="17509"/>
                      <a:pt x="13696" y="15058"/>
                    </a:cubicBezTo>
                    <a:cubicBezTo>
                      <a:pt x="13759" y="15045"/>
                      <a:pt x="13822" y="15032"/>
                      <a:pt x="13884" y="15019"/>
                    </a:cubicBezTo>
                    <a:cubicBezTo>
                      <a:pt x="16054" y="14560"/>
                      <a:pt x="18264" y="13551"/>
                      <a:pt x="19806" y="11901"/>
                    </a:cubicBezTo>
                    <a:cubicBezTo>
                      <a:pt x="20891" y="10739"/>
                      <a:pt x="21600" y="9290"/>
                      <a:pt x="21600" y="7668"/>
                    </a:cubicBezTo>
                    <a:cubicBezTo>
                      <a:pt x="21600" y="3433"/>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6" name="ïsḻîde"/>
              <p:cNvSpPr/>
              <p:nvPr/>
            </p:nvSpPr>
            <p:spPr bwMode="auto">
              <a:xfrm>
                <a:off x="2702779" y="6192939"/>
                <a:ext cx="355329" cy="7570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cubicBezTo>
                      <a:pt x="5846" y="20769"/>
                      <a:pt x="11497" y="19358"/>
                      <a:pt x="15667" y="17289"/>
                    </a:cubicBezTo>
                    <a:cubicBezTo>
                      <a:pt x="19257" y="15508"/>
                      <a:pt x="21599" y="13286"/>
                      <a:pt x="21599" y="10800"/>
                    </a:cubicBezTo>
                    <a:cubicBezTo>
                      <a:pt x="21599" y="5958"/>
                      <a:pt x="12704" y="1801"/>
                      <a:pt x="0" y="0"/>
                    </a:cubicBezTo>
                    <a:cubicBezTo>
                      <a:pt x="0" y="0"/>
                      <a:pt x="0" y="21600"/>
                      <a:pt x="0"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7" name="ísḻíḍe"/>
              <p:cNvSpPr/>
              <p:nvPr/>
            </p:nvSpPr>
            <p:spPr bwMode="auto">
              <a:xfrm>
                <a:off x="2038371" y="6154234"/>
                <a:ext cx="866242" cy="1336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0"/>
                    </a:moveTo>
                    <a:cubicBezTo>
                      <a:pt x="6525" y="0"/>
                      <a:pt x="2678" y="8324"/>
                      <a:pt x="0" y="21600"/>
                    </a:cubicBezTo>
                    <a:lnTo>
                      <a:pt x="21599" y="21600"/>
                    </a:lnTo>
                    <a:cubicBezTo>
                      <a:pt x="18921" y="8324"/>
                      <a:pt x="15074" y="0"/>
                      <a:pt x="107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8" name="ïṧḷíḓé"/>
              <p:cNvSpPr/>
              <p:nvPr/>
            </p:nvSpPr>
            <p:spPr bwMode="auto">
              <a:xfrm>
                <a:off x="2702779" y="6192939"/>
                <a:ext cx="200890" cy="10016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599" y="21600"/>
                    </a:lnTo>
                    <a:cubicBezTo>
                      <a:pt x="15608" y="12411"/>
                      <a:pt x="8259" y="5001"/>
                      <a:pt x="0" y="0"/>
                    </a:cubicBezTo>
                    <a:cubicBezTo>
                      <a:pt x="0" y="0"/>
                      <a:pt x="0" y="21600"/>
                      <a:pt x="0"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19" name="iṩlíḋe"/>
              <p:cNvSpPr/>
              <p:nvPr/>
            </p:nvSpPr>
            <p:spPr bwMode="auto">
              <a:xfrm>
                <a:off x="4844358" y="7025116"/>
                <a:ext cx="1398185" cy="1380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5" y="0"/>
                      <a:pt x="0" y="3433"/>
                      <a:pt x="0" y="7668"/>
                    </a:cubicBezTo>
                    <a:cubicBezTo>
                      <a:pt x="0" y="11904"/>
                      <a:pt x="4835" y="15337"/>
                      <a:pt x="10800" y="15337"/>
                    </a:cubicBezTo>
                    <a:cubicBezTo>
                      <a:pt x="10882" y="15337"/>
                      <a:pt x="10965" y="15336"/>
                      <a:pt x="11047" y="15335"/>
                    </a:cubicBezTo>
                    <a:cubicBezTo>
                      <a:pt x="11230" y="17291"/>
                      <a:pt x="10898" y="19661"/>
                      <a:pt x="9946" y="21599"/>
                    </a:cubicBezTo>
                    <a:cubicBezTo>
                      <a:pt x="11992" y="19373"/>
                      <a:pt x="13151" y="17509"/>
                      <a:pt x="13696" y="15058"/>
                    </a:cubicBezTo>
                    <a:cubicBezTo>
                      <a:pt x="13759" y="15045"/>
                      <a:pt x="13822" y="15032"/>
                      <a:pt x="13884" y="15019"/>
                    </a:cubicBezTo>
                    <a:cubicBezTo>
                      <a:pt x="16054" y="14561"/>
                      <a:pt x="18264" y="13551"/>
                      <a:pt x="19806" y="11901"/>
                    </a:cubicBezTo>
                    <a:cubicBezTo>
                      <a:pt x="20891" y="10739"/>
                      <a:pt x="21599" y="9290"/>
                      <a:pt x="21599" y="7668"/>
                    </a:cubicBezTo>
                    <a:cubicBezTo>
                      <a:pt x="21599" y="3433"/>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0" name="išḻiďe"/>
              <p:cNvSpPr/>
              <p:nvPr/>
            </p:nvSpPr>
            <p:spPr bwMode="auto">
              <a:xfrm>
                <a:off x="4844358" y="7347663"/>
                <a:ext cx="775790" cy="105587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17" y="25"/>
                    </a:moveTo>
                    <a:cubicBezTo>
                      <a:pt x="394" y="1075"/>
                      <a:pt x="0" y="2204"/>
                      <a:pt x="0" y="3381"/>
                    </a:cubicBezTo>
                    <a:cubicBezTo>
                      <a:pt x="0" y="8920"/>
                      <a:pt x="8714" y="13410"/>
                      <a:pt x="19464" y="13410"/>
                    </a:cubicBezTo>
                    <a:cubicBezTo>
                      <a:pt x="19613" y="13410"/>
                      <a:pt x="19762" y="13409"/>
                      <a:pt x="19910" y="13407"/>
                    </a:cubicBezTo>
                    <a:cubicBezTo>
                      <a:pt x="20240" y="15965"/>
                      <a:pt x="19642" y="19065"/>
                      <a:pt x="17926" y="21599"/>
                    </a:cubicBezTo>
                    <a:cubicBezTo>
                      <a:pt x="18687" y="20998"/>
                      <a:pt x="19380" y="20417"/>
                      <a:pt x="20010" y="19846"/>
                    </a:cubicBezTo>
                    <a:cubicBezTo>
                      <a:pt x="21032" y="18115"/>
                      <a:pt x="21599" y="16206"/>
                      <a:pt x="21599" y="14199"/>
                    </a:cubicBezTo>
                    <a:cubicBezTo>
                      <a:pt x="21599" y="6357"/>
                      <a:pt x="12948" y="0"/>
                      <a:pt x="2275" y="0"/>
                    </a:cubicBezTo>
                    <a:cubicBezTo>
                      <a:pt x="1886" y="0"/>
                      <a:pt x="1500" y="9"/>
                      <a:pt x="1117" y="25"/>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1" name="ï$ļiḑé"/>
              <p:cNvSpPr/>
              <p:nvPr/>
            </p:nvSpPr>
            <p:spPr bwMode="auto">
              <a:xfrm>
                <a:off x="4844358" y="7025116"/>
                <a:ext cx="590809" cy="7647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592" y="21600"/>
                    </a:moveTo>
                    <a:lnTo>
                      <a:pt x="11535" y="21600"/>
                    </a:lnTo>
                    <a:cubicBezTo>
                      <a:pt x="17071" y="21600"/>
                      <a:pt x="21599" y="18101"/>
                      <a:pt x="21599" y="13824"/>
                    </a:cubicBezTo>
                    <a:lnTo>
                      <a:pt x="21599" y="0"/>
                    </a:lnTo>
                    <a:cubicBezTo>
                      <a:pt x="9364" y="1030"/>
                      <a:pt x="0" y="6763"/>
                      <a:pt x="0" y="13680"/>
                    </a:cubicBezTo>
                    <a:cubicBezTo>
                      <a:pt x="0" y="16626"/>
                      <a:pt x="1698" y="19355"/>
                      <a:pt x="4592"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2" name="íślíḍê"/>
              <p:cNvSpPr/>
              <p:nvPr/>
            </p:nvSpPr>
            <p:spPr bwMode="auto">
              <a:xfrm>
                <a:off x="4844358" y="7347663"/>
                <a:ext cx="586661" cy="44568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624" y="21599"/>
                    </a:moveTo>
                    <a:lnTo>
                      <a:pt x="11617" y="21599"/>
                    </a:lnTo>
                    <a:cubicBezTo>
                      <a:pt x="11700" y="21599"/>
                      <a:pt x="11783" y="21598"/>
                      <a:pt x="11866" y="21596"/>
                    </a:cubicBezTo>
                    <a:cubicBezTo>
                      <a:pt x="11891" y="21595"/>
                      <a:pt x="11916" y="21593"/>
                      <a:pt x="11942" y="21592"/>
                    </a:cubicBezTo>
                    <a:cubicBezTo>
                      <a:pt x="11997" y="21590"/>
                      <a:pt x="12053" y="21587"/>
                      <a:pt x="12109" y="21584"/>
                    </a:cubicBezTo>
                    <a:cubicBezTo>
                      <a:pt x="12142" y="21582"/>
                      <a:pt x="12175" y="21579"/>
                      <a:pt x="12208" y="21576"/>
                    </a:cubicBezTo>
                    <a:cubicBezTo>
                      <a:pt x="12257" y="21573"/>
                      <a:pt x="12306" y="21568"/>
                      <a:pt x="12355" y="21564"/>
                    </a:cubicBezTo>
                    <a:cubicBezTo>
                      <a:pt x="12390" y="21560"/>
                      <a:pt x="12425" y="21557"/>
                      <a:pt x="12460" y="21552"/>
                    </a:cubicBezTo>
                    <a:cubicBezTo>
                      <a:pt x="12506" y="21548"/>
                      <a:pt x="12551" y="21543"/>
                      <a:pt x="12597" y="21537"/>
                    </a:cubicBezTo>
                    <a:cubicBezTo>
                      <a:pt x="12633" y="21532"/>
                      <a:pt x="12668" y="21527"/>
                      <a:pt x="12704" y="21523"/>
                    </a:cubicBezTo>
                    <a:cubicBezTo>
                      <a:pt x="12751" y="21516"/>
                      <a:pt x="12798" y="21509"/>
                      <a:pt x="12844" y="21501"/>
                    </a:cubicBezTo>
                    <a:lnTo>
                      <a:pt x="12943" y="21485"/>
                    </a:lnTo>
                    <a:cubicBezTo>
                      <a:pt x="12992" y="21476"/>
                      <a:pt x="13040" y="21467"/>
                      <a:pt x="13089" y="21458"/>
                    </a:cubicBezTo>
                    <a:cubicBezTo>
                      <a:pt x="13121" y="21451"/>
                      <a:pt x="13153" y="21445"/>
                      <a:pt x="13185" y="21439"/>
                    </a:cubicBezTo>
                    <a:cubicBezTo>
                      <a:pt x="13234" y="21429"/>
                      <a:pt x="13282" y="21418"/>
                      <a:pt x="13330" y="21407"/>
                    </a:cubicBezTo>
                    <a:cubicBezTo>
                      <a:pt x="13361" y="21400"/>
                      <a:pt x="13392" y="21393"/>
                      <a:pt x="13423" y="21386"/>
                    </a:cubicBezTo>
                    <a:cubicBezTo>
                      <a:pt x="13481" y="21372"/>
                      <a:pt x="13539" y="21357"/>
                      <a:pt x="13596" y="21342"/>
                    </a:cubicBezTo>
                    <a:lnTo>
                      <a:pt x="13658" y="21326"/>
                    </a:lnTo>
                    <a:cubicBezTo>
                      <a:pt x="13736" y="21305"/>
                      <a:pt x="13814" y="21282"/>
                      <a:pt x="13891" y="21259"/>
                    </a:cubicBezTo>
                    <a:lnTo>
                      <a:pt x="13950" y="21240"/>
                    </a:lnTo>
                    <a:cubicBezTo>
                      <a:pt x="14008" y="21222"/>
                      <a:pt x="14065" y="21204"/>
                      <a:pt x="14122" y="21184"/>
                    </a:cubicBezTo>
                    <a:cubicBezTo>
                      <a:pt x="14151" y="21175"/>
                      <a:pt x="14180" y="21164"/>
                      <a:pt x="14210" y="21154"/>
                    </a:cubicBezTo>
                    <a:cubicBezTo>
                      <a:pt x="14256" y="21137"/>
                      <a:pt x="14303" y="21121"/>
                      <a:pt x="14350" y="21103"/>
                    </a:cubicBezTo>
                    <a:cubicBezTo>
                      <a:pt x="14384" y="21091"/>
                      <a:pt x="14418" y="21077"/>
                      <a:pt x="14452" y="21065"/>
                    </a:cubicBezTo>
                    <a:cubicBezTo>
                      <a:pt x="14493" y="21048"/>
                      <a:pt x="14534" y="21032"/>
                      <a:pt x="14576" y="21015"/>
                    </a:cubicBezTo>
                    <a:lnTo>
                      <a:pt x="14677" y="20974"/>
                    </a:lnTo>
                    <a:cubicBezTo>
                      <a:pt x="14720" y="20956"/>
                      <a:pt x="14762" y="20938"/>
                      <a:pt x="14805" y="20919"/>
                    </a:cubicBezTo>
                    <a:lnTo>
                      <a:pt x="14902" y="20876"/>
                    </a:lnTo>
                    <a:cubicBezTo>
                      <a:pt x="14945" y="20856"/>
                      <a:pt x="14988" y="20836"/>
                      <a:pt x="15031" y="20815"/>
                    </a:cubicBezTo>
                    <a:lnTo>
                      <a:pt x="15124" y="20771"/>
                    </a:lnTo>
                    <a:cubicBezTo>
                      <a:pt x="15168" y="20749"/>
                      <a:pt x="15213" y="20727"/>
                      <a:pt x="15257" y="20704"/>
                    </a:cubicBezTo>
                    <a:cubicBezTo>
                      <a:pt x="15286" y="20689"/>
                      <a:pt x="15315" y="20675"/>
                      <a:pt x="15344" y="20660"/>
                    </a:cubicBezTo>
                    <a:cubicBezTo>
                      <a:pt x="15392" y="20634"/>
                      <a:pt x="15440" y="20608"/>
                      <a:pt x="15489" y="20581"/>
                    </a:cubicBezTo>
                    <a:cubicBezTo>
                      <a:pt x="15513" y="20568"/>
                      <a:pt x="15538" y="20555"/>
                      <a:pt x="15562" y="20541"/>
                    </a:cubicBezTo>
                    <a:cubicBezTo>
                      <a:pt x="15633" y="20502"/>
                      <a:pt x="15703" y="20461"/>
                      <a:pt x="15774" y="20419"/>
                    </a:cubicBezTo>
                    <a:cubicBezTo>
                      <a:pt x="15794" y="20406"/>
                      <a:pt x="15814" y="20394"/>
                      <a:pt x="15835" y="20381"/>
                    </a:cubicBezTo>
                    <a:cubicBezTo>
                      <a:pt x="15883" y="20352"/>
                      <a:pt x="15932" y="20322"/>
                      <a:pt x="15981" y="20292"/>
                    </a:cubicBezTo>
                    <a:cubicBezTo>
                      <a:pt x="16013" y="20271"/>
                      <a:pt x="16044" y="20250"/>
                      <a:pt x="16076" y="20229"/>
                    </a:cubicBezTo>
                    <a:cubicBezTo>
                      <a:pt x="16115" y="20204"/>
                      <a:pt x="16154" y="20179"/>
                      <a:pt x="16193" y="20153"/>
                    </a:cubicBezTo>
                    <a:cubicBezTo>
                      <a:pt x="16226" y="20131"/>
                      <a:pt x="16259" y="20108"/>
                      <a:pt x="16291" y="20085"/>
                    </a:cubicBezTo>
                    <a:cubicBezTo>
                      <a:pt x="16325" y="20062"/>
                      <a:pt x="16359" y="20038"/>
                      <a:pt x="16393" y="20014"/>
                    </a:cubicBezTo>
                    <a:cubicBezTo>
                      <a:pt x="16429" y="19989"/>
                      <a:pt x="16465" y="19963"/>
                      <a:pt x="16500" y="19937"/>
                    </a:cubicBezTo>
                    <a:lnTo>
                      <a:pt x="16597" y="19865"/>
                    </a:lnTo>
                    <a:cubicBezTo>
                      <a:pt x="16632" y="19839"/>
                      <a:pt x="16667" y="19813"/>
                      <a:pt x="16702" y="19786"/>
                    </a:cubicBezTo>
                    <a:lnTo>
                      <a:pt x="16799" y="19710"/>
                    </a:lnTo>
                    <a:cubicBezTo>
                      <a:pt x="16832" y="19685"/>
                      <a:pt x="16865" y="19658"/>
                      <a:pt x="16898" y="19631"/>
                    </a:cubicBezTo>
                    <a:cubicBezTo>
                      <a:pt x="16932" y="19604"/>
                      <a:pt x="16967" y="19575"/>
                      <a:pt x="17001" y="19547"/>
                    </a:cubicBezTo>
                    <a:cubicBezTo>
                      <a:pt x="17033" y="19520"/>
                      <a:pt x="17065" y="19493"/>
                      <a:pt x="17097" y="19467"/>
                    </a:cubicBezTo>
                    <a:cubicBezTo>
                      <a:pt x="17126" y="19442"/>
                      <a:pt x="17155" y="19416"/>
                      <a:pt x="17184" y="19391"/>
                    </a:cubicBezTo>
                    <a:cubicBezTo>
                      <a:pt x="17220" y="19360"/>
                      <a:pt x="17256" y="19329"/>
                      <a:pt x="17291" y="19297"/>
                    </a:cubicBezTo>
                    <a:cubicBezTo>
                      <a:pt x="17322" y="19269"/>
                      <a:pt x="17352" y="19241"/>
                      <a:pt x="17383" y="19213"/>
                    </a:cubicBezTo>
                    <a:cubicBezTo>
                      <a:pt x="17437" y="19164"/>
                      <a:pt x="17490" y="19114"/>
                      <a:pt x="17544" y="19062"/>
                    </a:cubicBezTo>
                    <a:cubicBezTo>
                      <a:pt x="17581" y="19027"/>
                      <a:pt x="17619" y="18991"/>
                      <a:pt x="17656" y="18954"/>
                    </a:cubicBezTo>
                    <a:cubicBezTo>
                      <a:pt x="17688" y="18923"/>
                      <a:pt x="17720" y="18891"/>
                      <a:pt x="17751" y="18859"/>
                    </a:cubicBezTo>
                    <a:cubicBezTo>
                      <a:pt x="17781" y="18830"/>
                      <a:pt x="17810" y="18800"/>
                      <a:pt x="17839" y="18770"/>
                    </a:cubicBezTo>
                    <a:cubicBezTo>
                      <a:pt x="17871" y="18737"/>
                      <a:pt x="17902" y="18704"/>
                      <a:pt x="17933" y="18672"/>
                    </a:cubicBezTo>
                    <a:cubicBezTo>
                      <a:pt x="17962" y="18642"/>
                      <a:pt x="17990" y="18612"/>
                      <a:pt x="18018" y="18581"/>
                    </a:cubicBezTo>
                    <a:cubicBezTo>
                      <a:pt x="18050" y="18547"/>
                      <a:pt x="18081" y="18513"/>
                      <a:pt x="18113" y="18478"/>
                    </a:cubicBezTo>
                    <a:lnTo>
                      <a:pt x="18197" y="18384"/>
                    </a:lnTo>
                    <a:cubicBezTo>
                      <a:pt x="18228" y="18349"/>
                      <a:pt x="18258" y="18314"/>
                      <a:pt x="18289" y="18279"/>
                    </a:cubicBezTo>
                    <a:lnTo>
                      <a:pt x="18366" y="18189"/>
                    </a:lnTo>
                    <a:cubicBezTo>
                      <a:pt x="18398" y="18151"/>
                      <a:pt x="18430" y="18113"/>
                      <a:pt x="18462" y="18075"/>
                    </a:cubicBezTo>
                    <a:lnTo>
                      <a:pt x="18535" y="17985"/>
                    </a:lnTo>
                    <a:cubicBezTo>
                      <a:pt x="18567" y="17945"/>
                      <a:pt x="18599" y="17906"/>
                      <a:pt x="18631" y="17866"/>
                    </a:cubicBezTo>
                    <a:lnTo>
                      <a:pt x="18691" y="17789"/>
                    </a:lnTo>
                    <a:cubicBezTo>
                      <a:pt x="18726" y="17743"/>
                      <a:pt x="18762" y="17698"/>
                      <a:pt x="18797" y="17651"/>
                    </a:cubicBezTo>
                    <a:lnTo>
                      <a:pt x="18831" y="17606"/>
                    </a:lnTo>
                    <a:cubicBezTo>
                      <a:pt x="18957" y="17437"/>
                      <a:pt x="19080" y="17263"/>
                      <a:pt x="19199" y="17086"/>
                    </a:cubicBezTo>
                    <a:lnTo>
                      <a:pt x="19252" y="17007"/>
                    </a:lnTo>
                    <a:cubicBezTo>
                      <a:pt x="19283" y="16961"/>
                      <a:pt x="19313" y="16915"/>
                      <a:pt x="19343" y="16868"/>
                    </a:cubicBezTo>
                    <a:cubicBezTo>
                      <a:pt x="19362" y="16838"/>
                      <a:pt x="19381" y="16809"/>
                      <a:pt x="19400" y="16779"/>
                    </a:cubicBezTo>
                    <a:cubicBezTo>
                      <a:pt x="19430" y="16731"/>
                      <a:pt x="19461" y="16681"/>
                      <a:pt x="19491" y="16633"/>
                    </a:cubicBezTo>
                    <a:lnTo>
                      <a:pt x="19544" y="16546"/>
                    </a:lnTo>
                    <a:cubicBezTo>
                      <a:pt x="19574" y="16496"/>
                      <a:pt x="19603" y="16447"/>
                      <a:pt x="19633" y="16398"/>
                    </a:cubicBezTo>
                    <a:lnTo>
                      <a:pt x="19683" y="16311"/>
                    </a:lnTo>
                    <a:cubicBezTo>
                      <a:pt x="19712" y="16261"/>
                      <a:pt x="19741" y="16211"/>
                      <a:pt x="19769" y="16159"/>
                    </a:cubicBezTo>
                    <a:lnTo>
                      <a:pt x="19821" y="16066"/>
                    </a:lnTo>
                    <a:cubicBezTo>
                      <a:pt x="19850" y="16015"/>
                      <a:pt x="19878" y="15963"/>
                      <a:pt x="19905" y="15911"/>
                    </a:cubicBezTo>
                    <a:lnTo>
                      <a:pt x="19944" y="15838"/>
                    </a:lnTo>
                    <a:cubicBezTo>
                      <a:pt x="19975" y="15779"/>
                      <a:pt x="20007" y="15720"/>
                      <a:pt x="20037" y="15660"/>
                    </a:cubicBezTo>
                    <a:lnTo>
                      <a:pt x="20058" y="15618"/>
                    </a:lnTo>
                    <a:cubicBezTo>
                      <a:pt x="20207" y="15323"/>
                      <a:pt x="20348" y="15021"/>
                      <a:pt x="20479" y="14710"/>
                    </a:cubicBezTo>
                    <a:lnTo>
                      <a:pt x="20499" y="14662"/>
                    </a:lnTo>
                    <a:cubicBezTo>
                      <a:pt x="20526" y="14599"/>
                      <a:pt x="20552" y="14534"/>
                      <a:pt x="20578" y="14471"/>
                    </a:cubicBezTo>
                    <a:lnTo>
                      <a:pt x="20610" y="14390"/>
                    </a:lnTo>
                    <a:cubicBezTo>
                      <a:pt x="20634" y="14330"/>
                      <a:pt x="20657" y="14270"/>
                      <a:pt x="20680" y="14210"/>
                    </a:cubicBezTo>
                    <a:lnTo>
                      <a:pt x="20713" y="14122"/>
                    </a:lnTo>
                    <a:cubicBezTo>
                      <a:pt x="20736" y="14061"/>
                      <a:pt x="20759" y="13999"/>
                      <a:pt x="20781" y="13937"/>
                    </a:cubicBezTo>
                    <a:lnTo>
                      <a:pt x="20813" y="13849"/>
                    </a:lnTo>
                    <a:cubicBezTo>
                      <a:pt x="20834" y="13788"/>
                      <a:pt x="20855" y="13727"/>
                      <a:pt x="20876" y="13666"/>
                    </a:cubicBezTo>
                    <a:lnTo>
                      <a:pt x="20906" y="13575"/>
                    </a:lnTo>
                    <a:cubicBezTo>
                      <a:pt x="20928" y="13512"/>
                      <a:pt x="20949" y="13447"/>
                      <a:pt x="20970" y="13382"/>
                    </a:cubicBezTo>
                    <a:lnTo>
                      <a:pt x="20988" y="13324"/>
                    </a:lnTo>
                    <a:cubicBezTo>
                      <a:pt x="21092" y="12994"/>
                      <a:pt x="21186" y="12657"/>
                      <a:pt x="21270" y="12314"/>
                    </a:cubicBezTo>
                    <a:lnTo>
                      <a:pt x="21280" y="12270"/>
                    </a:lnTo>
                    <a:cubicBezTo>
                      <a:pt x="21299" y="12194"/>
                      <a:pt x="21316" y="12119"/>
                      <a:pt x="21333" y="12043"/>
                    </a:cubicBezTo>
                    <a:lnTo>
                      <a:pt x="21348" y="11980"/>
                    </a:lnTo>
                    <a:cubicBezTo>
                      <a:pt x="21364" y="11906"/>
                      <a:pt x="21380" y="11832"/>
                      <a:pt x="21395" y="11759"/>
                    </a:cubicBezTo>
                    <a:lnTo>
                      <a:pt x="21411" y="11683"/>
                    </a:lnTo>
                    <a:cubicBezTo>
                      <a:pt x="21425" y="11614"/>
                      <a:pt x="21439" y="11544"/>
                      <a:pt x="21452" y="11473"/>
                    </a:cubicBezTo>
                    <a:lnTo>
                      <a:pt x="21469" y="11379"/>
                    </a:lnTo>
                    <a:cubicBezTo>
                      <a:pt x="21482" y="11311"/>
                      <a:pt x="21494" y="11242"/>
                      <a:pt x="21506" y="11173"/>
                    </a:cubicBezTo>
                    <a:lnTo>
                      <a:pt x="21521" y="11086"/>
                    </a:lnTo>
                    <a:cubicBezTo>
                      <a:pt x="21532" y="11014"/>
                      <a:pt x="21544" y="10943"/>
                      <a:pt x="21555" y="10870"/>
                    </a:cubicBezTo>
                    <a:lnTo>
                      <a:pt x="21566" y="10797"/>
                    </a:lnTo>
                    <a:cubicBezTo>
                      <a:pt x="21578" y="10719"/>
                      <a:pt x="21589" y="10640"/>
                      <a:pt x="21599" y="10561"/>
                    </a:cubicBezTo>
                    <a:cubicBezTo>
                      <a:pt x="16940" y="4058"/>
                      <a:pt x="10335" y="0"/>
                      <a:pt x="3008" y="0"/>
                    </a:cubicBezTo>
                    <a:cubicBezTo>
                      <a:pt x="2494" y="0"/>
                      <a:pt x="1984" y="19"/>
                      <a:pt x="1477" y="59"/>
                    </a:cubicBezTo>
                    <a:cubicBezTo>
                      <a:pt x="520" y="2545"/>
                      <a:pt x="0" y="5222"/>
                      <a:pt x="0" y="8011"/>
                    </a:cubicBezTo>
                    <a:cubicBezTo>
                      <a:pt x="0" y="13065"/>
                      <a:pt x="1710" y="17749"/>
                      <a:pt x="4624"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3" name="ïş1iḋê"/>
              <p:cNvSpPr/>
              <p:nvPr/>
            </p:nvSpPr>
            <p:spPr bwMode="auto">
              <a:xfrm>
                <a:off x="4805655" y="5586546"/>
                <a:ext cx="2019564" cy="19944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16764" y="0"/>
                      <a:pt x="21599" y="3433"/>
                      <a:pt x="21599" y="7668"/>
                    </a:cubicBezTo>
                    <a:cubicBezTo>
                      <a:pt x="21599" y="11904"/>
                      <a:pt x="16764" y="15337"/>
                      <a:pt x="10800" y="15337"/>
                    </a:cubicBezTo>
                    <a:cubicBezTo>
                      <a:pt x="10717" y="15337"/>
                      <a:pt x="10634" y="15336"/>
                      <a:pt x="10552" y="15335"/>
                    </a:cubicBezTo>
                    <a:cubicBezTo>
                      <a:pt x="10369" y="17291"/>
                      <a:pt x="10701" y="19662"/>
                      <a:pt x="11653" y="21600"/>
                    </a:cubicBezTo>
                    <a:cubicBezTo>
                      <a:pt x="9607" y="19374"/>
                      <a:pt x="8448" y="17509"/>
                      <a:pt x="7903" y="15058"/>
                    </a:cubicBezTo>
                    <a:cubicBezTo>
                      <a:pt x="7840" y="15045"/>
                      <a:pt x="7777" y="15032"/>
                      <a:pt x="7715" y="15019"/>
                    </a:cubicBezTo>
                    <a:cubicBezTo>
                      <a:pt x="5545" y="14561"/>
                      <a:pt x="3335" y="13551"/>
                      <a:pt x="1793" y="11901"/>
                    </a:cubicBezTo>
                    <a:cubicBezTo>
                      <a:pt x="708" y="10740"/>
                      <a:pt x="0" y="9290"/>
                      <a:pt x="0" y="7668"/>
                    </a:cubicBezTo>
                    <a:cubicBezTo>
                      <a:pt x="0" y="3433"/>
                      <a:pt x="4835"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4" name="ïṥḻiḍê"/>
              <p:cNvSpPr/>
              <p:nvPr/>
            </p:nvSpPr>
            <p:spPr bwMode="auto">
              <a:xfrm>
                <a:off x="5979654" y="5928450"/>
                <a:ext cx="843403" cy="10558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55" y="0"/>
                    </a:moveTo>
                    <a:cubicBezTo>
                      <a:pt x="7816" y="1094"/>
                      <a:pt x="0" y="8034"/>
                      <a:pt x="0" y="16433"/>
                    </a:cubicBezTo>
                    <a:cubicBezTo>
                      <a:pt x="0" y="18237"/>
                      <a:pt x="361" y="19974"/>
                      <a:pt x="1027" y="21599"/>
                    </a:cubicBezTo>
                    <a:cubicBezTo>
                      <a:pt x="12773" y="20232"/>
                      <a:pt x="21600" y="14402"/>
                      <a:pt x="21600" y="7417"/>
                    </a:cubicBezTo>
                    <a:cubicBezTo>
                      <a:pt x="21600" y="4706"/>
                      <a:pt x="20269" y="2169"/>
                      <a:pt x="17955"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5" name="îṡḷîḓe"/>
              <p:cNvSpPr/>
              <p:nvPr/>
            </p:nvSpPr>
            <p:spPr bwMode="auto">
              <a:xfrm>
                <a:off x="6598907" y="5928450"/>
                <a:ext cx="221638" cy="372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7729" y="0"/>
                    </a:moveTo>
                    <a:cubicBezTo>
                      <a:pt x="5109" y="211"/>
                      <a:pt x="2532" y="501"/>
                      <a:pt x="0" y="860"/>
                    </a:cubicBezTo>
                    <a:cubicBezTo>
                      <a:pt x="3944" y="8900"/>
                      <a:pt x="11521" y="16040"/>
                      <a:pt x="21585" y="21600"/>
                    </a:cubicBezTo>
                    <a:cubicBezTo>
                      <a:pt x="21591" y="21417"/>
                      <a:pt x="21600" y="21234"/>
                      <a:pt x="21600" y="21049"/>
                    </a:cubicBezTo>
                    <a:cubicBezTo>
                      <a:pt x="21600" y="13356"/>
                      <a:pt x="16535" y="6157"/>
                      <a:pt x="772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6" name="iślïḍè"/>
              <p:cNvSpPr/>
              <p:nvPr/>
            </p:nvSpPr>
            <p:spPr bwMode="auto">
              <a:xfrm>
                <a:off x="4805655" y="5954252"/>
                <a:ext cx="630321" cy="99211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599"/>
                    </a:moveTo>
                    <a:cubicBezTo>
                      <a:pt x="15698" y="20531"/>
                      <a:pt x="9947" y="18642"/>
                      <a:pt x="5747" y="15821"/>
                    </a:cubicBezTo>
                    <a:cubicBezTo>
                      <a:pt x="2269" y="13485"/>
                      <a:pt x="0" y="10571"/>
                      <a:pt x="0" y="7311"/>
                    </a:cubicBezTo>
                    <a:cubicBezTo>
                      <a:pt x="0" y="4665"/>
                      <a:pt x="1497" y="2175"/>
                      <a:pt x="4132" y="0"/>
                    </a:cubicBezTo>
                    <a:lnTo>
                      <a:pt x="12166" y="0"/>
                    </a:lnTo>
                    <a:cubicBezTo>
                      <a:pt x="17354" y="0"/>
                      <a:pt x="21600" y="2697"/>
                      <a:pt x="21600" y="5993"/>
                    </a:cubicBezTo>
                    <a:cubicBezTo>
                      <a:pt x="21600" y="5993"/>
                      <a:pt x="21600" y="21599"/>
                      <a:pt x="2160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7" name="îŝ1idè"/>
              <p:cNvSpPr/>
              <p:nvPr/>
            </p:nvSpPr>
            <p:spPr bwMode="auto">
              <a:xfrm>
                <a:off x="6560205" y="3657705"/>
                <a:ext cx="1684003" cy="2168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5" y="0"/>
                      <a:pt x="0" y="3755"/>
                      <a:pt x="0" y="8387"/>
                    </a:cubicBezTo>
                    <a:cubicBezTo>
                      <a:pt x="0" y="12510"/>
                      <a:pt x="3831" y="15938"/>
                      <a:pt x="8879" y="16642"/>
                    </a:cubicBezTo>
                    <a:cubicBezTo>
                      <a:pt x="8828" y="18290"/>
                      <a:pt x="8348" y="20077"/>
                      <a:pt x="7373" y="21599"/>
                    </a:cubicBezTo>
                    <a:cubicBezTo>
                      <a:pt x="9395" y="19912"/>
                      <a:pt x="10758" y="18432"/>
                      <a:pt x="11615" y="16750"/>
                    </a:cubicBezTo>
                    <a:cubicBezTo>
                      <a:pt x="17199" y="16427"/>
                      <a:pt x="21600" y="12806"/>
                      <a:pt x="21600" y="8387"/>
                    </a:cubicBezTo>
                    <a:cubicBezTo>
                      <a:pt x="21600" y="3755"/>
                      <a:pt x="16764" y="0"/>
                      <a:pt x="1080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8" name="íṧḻiḑè"/>
              <p:cNvSpPr/>
              <p:nvPr/>
            </p:nvSpPr>
            <p:spPr bwMode="auto">
              <a:xfrm>
                <a:off x="6908533" y="3657705"/>
                <a:ext cx="1278034" cy="53204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365" y="0"/>
                    </a:moveTo>
                    <a:cubicBezTo>
                      <a:pt x="5238" y="0"/>
                      <a:pt x="2348" y="2424"/>
                      <a:pt x="0" y="6530"/>
                    </a:cubicBezTo>
                    <a:lnTo>
                      <a:pt x="0" y="13327"/>
                    </a:lnTo>
                    <a:cubicBezTo>
                      <a:pt x="0" y="17877"/>
                      <a:pt x="1549" y="21600"/>
                      <a:pt x="3443" y="21600"/>
                    </a:cubicBezTo>
                    <a:lnTo>
                      <a:pt x="21599" y="21600"/>
                    </a:lnTo>
                    <a:cubicBezTo>
                      <a:pt x="19513" y="8947"/>
                      <a:pt x="14374" y="0"/>
                      <a:pt x="8365"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29" name="iSļiḋè"/>
              <p:cNvSpPr/>
              <p:nvPr/>
            </p:nvSpPr>
            <p:spPr bwMode="auto">
              <a:xfrm>
                <a:off x="6676311" y="3657705"/>
                <a:ext cx="1197880" cy="103462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3017"/>
                    </a:moveTo>
                    <a:cubicBezTo>
                      <a:pt x="20631" y="3668"/>
                      <a:pt x="19508" y="4042"/>
                      <a:pt x="18313" y="4042"/>
                    </a:cubicBezTo>
                    <a:lnTo>
                      <a:pt x="4886" y="4042"/>
                    </a:lnTo>
                    <a:cubicBezTo>
                      <a:pt x="4765" y="9747"/>
                      <a:pt x="5766" y="16200"/>
                      <a:pt x="8086" y="21599"/>
                    </a:cubicBezTo>
                    <a:cubicBezTo>
                      <a:pt x="4456" y="17083"/>
                      <a:pt x="1826" y="13034"/>
                      <a:pt x="0" y="8673"/>
                    </a:cubicBezTo>
                    <a:cubicBezTo>
                      <a:pt x="2639" y="3483"/>
                      <a:pt x="7513" y="0"/>
                      <a:pt x="13091" y="0"/>
                    </a:cubicBezTo>
                    <a:cubicBezTo>
                      <a:pt x="16244" y="0"/>
                      <a:pt x="19173" y="1113"/>
                      <a:pt x="21600" y="3017"/>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0" name="iŝḻîḍè"/>
              <p:cNvSpPr/>
              <p:nvPr/>
            </p:nvSpPr>
            <p:spPr bwMode="auto">
              <a:xfrm>
                <a:off x="6908533" y="3657705"/>
                <a:ext cx="966776" cy="46507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82" y="8992"/>
                    </a:moveTo>
                    <a:lnTo>
                      <a:pt x="892" y="8992"/>
                    </a:lnTo>
                    <a:cubicBezTo>
                      <a:pt x="843" y="13067"/>
                      <a:pt x="939" y="17314"/>
                      <a:pt x="1185" y="21600"/>
                    </a:cubicBezTo>
                    <a:cubicBezTo>
                      <a:pt x="449" y="19917"/>
                      <a:pt x="0" y="17686"/>
                      <a:pt x="0" y="15247"/>
                    </a:cubicBezTo>
                    <a:lnTo>
                      <a:pt x="0" y="7470"/>
                    </a:lnTo>
                    <a:cubicBezTo>
                      <a:pt x="143" y="7254"/>
                      <a:pt x="287" y="7041"/>
                      <a:pt x="434" y="6833"/>
                    </a:cubicBezTo>
                    <a:lnTo>
                      <a:pt x="447" y="6814"/>
                    </a:lnTo>
                    <a:cubicBezTo>
                      <a:pt x="1187" y="5761"/>
                      <a:pt x="1964" y="4816"/>
                      <a:pt x="2774" y="3988"/>
                    </a:cubicBezTo>
                    <a:lnTo>
                      <a:pt x="2786" y="3976"/>
                    </a:lnTo>
                    <a:cubicBezTo>
                      <a:pt x="3052" y="3705"/>
                      <a:pt x="3322" y="3446"/>
                      <a:pt x="3595" y="3200"/>
                    </a:cubicBezTo>
                    <a:lnTo>
                      <a:pt x="3618" y="3180"/>
                    </a:lnTo>
                    <a:cubicBezTo>
                      <a:pt x="3885" y="2940"/>
                      <a:pt x="4155" y="2713"/>
                      <a:pt x="4429" y="2499"/>
                    </a:cubicBezTo>
                    <a:lnTo>
                      <a:pt x="4480" y="2459"/>
                    </a:lnTo>
                    <a:cubicBezTo>
                      <a:pt x="4569" y="2390"/>
                      <a:pt x="4660" y="2322"/>
                      <a:pt x="4750" y="2255"/>
                    </a:cubicBezTo>
                    <a:lnTo>
                      <a:pt x="4810" y="2210"/>
                    </a:lnTo>
                    <a:cubicBezTo>
                      <a:pt x="4862" y="2172"/>
                      <a:pt x="4913" y="2135"/>
                      <a:pt x="4965" y="2098"/>
                    </a:cubicBezTo>
                    <a:lnTo>
                      <a:pt x="5011" y="2066"/>
                    </a:lnTo>
                    <a:cubicBezTo>
                      <a:pt x="5099" y="2004"/>
                      <a:pt x="5187" y="1943"/>
                      <a:pt x="5275" y="1884"/>
                    </a:cubicBezTo>
                    <a:lnTo>
                      <a:pt x="5374" y="1818"/>
                    </a:lnTo>
                    <a:cubicBezTo>
                      <a:pt x="5447" y="1770"/>
                      <a:pt x="5520" y="1723"/>
                      <a:pt x="5593" y="1677"/>
                    </a:cubicBezTo>
                    <a:lnTo>
                      <a:pt x="5693" y="1615"/>
                    </a:lnTo>
                    <a:cubicBezTo>
                      <a:pt x="5739" y="1586"/>
                      <a:pt x="5786" y="1557"/>
                      <a:pt x="5833" y="1529"/>
                    </a:cubicBezTo>
                    <a:cubicBezTo>
                      <a:pt x="5896" y="1491"/>
                      <a:pt x="5960" y="1454"/>
                      <a:pt x="6024" y="1417"/>
                    </a:cubicBezTo>
                    <a:cubicBezTo>
                      <a:pt x="6064" y="1394"/>
                      <a:pt x="6104" y="1371"/>
                      <a:pt x="6145" y="1348"/>
                    </a:cubicBezTo>
                    <a:cubicBezTo>
                      <a:pt x="6192" y="1322"/>
                      <a:pt x="6238" y="1296"/>
                      <a:pt x="6285" y="1271"/>
                    </a:cubicBezTo>
                    <a:cubicBezTo>
                      <a:pt x="6336" y="1243"/>
                      <a:pt x="6387" y="1216"/>
                      <a:pt x="6438" y="1189"/>
                    </a:cubicBezTo>
                    <a:cubicBezTo>
                      <a:pt x="6494" y="1159"/>
                      <a:pt x="6550" y="1131"/>
                      <a:pt x="6606" y="1102"/>
                    </a:cubicBezTo>
                    <a:lnTo>
                      <a:pt x="6717" y="1047"/>
                    </a:lnTo>
                    <a:cubicBezTo>
                      <a:pt x="6788" y="1012"/>
                      <a:pt x="6859" y="978"/>
                      <a:pt x="6931" y="944"/>
                    </a:cubicBezTo>
                    <a:lnTo>
                      <a:pt x="7035" y="897"/>
                    </a:lnTo>
                    <a:cubicBezTo>
                      <a:pt x="7095" y="870"/>
                      <a:pt x="7155" y="843"/>
                      <a:pt x="7216" y="817"/>
                    </a:cubicBezTo>
                    <a:lnTo>
                      <a:pt x="7318" y="774"/>
                    </a:lnTo>
                    <a:cubicBezTo>
                      <a:pt x="7388" y="744"/>
                      <a:pt x="7458" y="715"/>
                      <a:pt x="7529" y="688"/>
                    </a:cubicBezTo>
                    <a:lnTo>
                      <a:pt x="7623" y="651"/>
                    </a:lnTo>
                    <a:cubicBezTo>
                      <a:pt x="7701" y="621"/>
                      <a:pt x="7779" y="592"/>
                      <a:pt x="7857" y="564"/>
                    </a:cubicBezTo>
                    <a:lnTo>
                      <a:pt x="7942" y="535"/>
                    </a:lnTo>
                    <a:cubicBezTo>
                      <a:pt x="8016" y="509"/>
                      <a:pt x="8089" y="484"/>
                      <a:pt x="8163" y="460"/>
                    </a:cubicBezTo>
                    <a:lnTo>
                      <a:pt x="8215" y="444"/>
                    </a:lnTo>
                    <a:cubicBezTo>
                      <a:pt x="8298" y="418"/>
                      <a:pt x="8381" y="393"/>
                      <a:pt x="8464" y="369"/>
                    </a:cubicBezTo>
                    <a:lnTo>
                      <a:pt x="8546" y="346"/>
                    </a:lnTo>
                    <a:cubicBezTo>
                      <a:pt x="8630" y="322"/>
                      <a:pt x="8715" y="300"/>
                      <a:pt x="8800" y="279"/>
                    </a:cubicBezTo>
                    <a:lnTo>
                      <a:pt x="8864" y="263"/>
                    </a:lnTo>
                    <a:cubicBezTo>
                      <a:pt x="8948" y="243"/>
                      <a:pt x="9032" y="224"/>
                      <a:pt x="9117" y="206"/>
                    </a:cubicBezTo>
                    <a:lnTo>
                      <a:pt x="9145" y="199"/>
                    </a:lnTo>
                    <a:cubicBezTo>
                      <a:pt x="9190" y="190"/>
                      <a:pt x="9236" y="181"/>
                      <a:pt x="9282" y="172"/>
                    </a:cubicBezTo>
                    <a:cubicBezTo>
                      <a:pt x="9236" y="181"/>
                      <a:pt x="9190" y="190"/>
                      <a:pt x="9145" y="199"/>
                    </a:cubicBezTo>
                    <a:lnTo>
                      <a:pt x="9282" y="173"/>
                    </a:lnTo>
                    <a:cubicBezTo>
                      <a:pt x="9282" y="173"/>
                      <a:pt x="9282" y="8992"/>
                      <a:pt x="9282" y="8992"/>
                    </a:cubicBezTo>
                    <a:close/>
                    <a:moveTo>
                      <a:pt x="11241" y="8992"/>
                    </a:moveTo>
                    <a:lnTo>
                      <a:pt x="9282" y="8992"/>
                    </a:lnTo>
                    <a:lnTo>
                      <a:pt x="9282" y="173"/>
                    </a:lnTo>
                    <a:lnTo>
                      <a:pt x="9419" y="147"/>
                    </a:lnTo>
                    <a:cubicBezTo>
                      <a:pt x="9373" y="155"/>
                      <a:pt x="9327" y="163"/>
                      <a:pt x="9282" y="172"/>
                    </a:cubicBezTo>
                    <a:cubicBezTo>
                      <a:pt x="9327" y="163"/>
                      <a:pt x="9373" y="155"/>
                      <a:pt x="9419" y="147"/>
                    </a:cubicBezTo>
                    <a:lnTo>
                      <a:pt x="9481" y="135"/>
                    </a:lnTo>
                    <a:cubicBezTo>
                      <a:pt x="9571" y="120"/>
                      <a:pt x="9660" y="106"/>
                      <a:pt x="9751" y="93"/>
                    </a:cubicBezTo>
                    <a:lnTo>
                      <a:pt x="9809" y="85"/>
                    </a:lnTo>
                    <a:cubicBezTo>
                      <a:pt x="9900" y="72"/>
                      <a:pt x="9992" y="61"/>
                      <a:pt x="10083" y="51"/>
                    </a:cubicBezTo>
                    <a:lnTo>
                      <a:pt x="10092" y="50"/>
                    </a:lnTo>
                    <a:lnTo>
                      <a:pt x="10095" y="50"/>
                    </a:lnTo>
                    <a:cubicBezTo>
                      <a:pt x="10189" y="40"/>
                      <a:pt x="10282" y="32"/>
                      <a:pt x="10375" y="25"/>
                    </a:cubicBezTo>
                    <a:lnTo>
                      <a:pt x="10438" y="21"/>
                    </a:lnTo>
                    <a:cubicBezTo>
                      <a:pt x="10530" y="15"/>
                      <a:pt x="10622" y="10"/>
                      <a:pt x="10714" y="6"/>
                    </a:cubicBezTo>
                    <a:lnTo>
                      <a:pt x="10766" y="5"/>
                    </a:lnTo>
                    <a:cubicBezTo>
                      <a:pt x="10863" y="1"/>
                      <a:pt x="10961" y="0"/>
                      <a:pt x="11058" y="0"/>
                    </a:cubicBezTo>
                    <a:cubicBezTo>
                      <a:pt x="11119" y="0"/>
                      <a:pt x="11180" y="0"/>
                      <a:pt x="11241" y="1"/>
                    </a:cubicBezTo>
                    <a:cubicBezTo>
                      <a:pt x="11180" y="0"/>
                      <a:pt x="11119" y="0"/>
                      <a:pt x="11058" y="0"/>
                    </a:cubicBezTo>
                    <a:lnTo>
                      <a:pt x="11241" y="3"/>
                    </a:lnTo>
                    <a:cubicBezTo>
                      <a:pt x="11241" y="3"/>
                      <a:pt x="11241" y="8992"/>
                      <a:pt x="11241" y="8992"/>
                    </a:cubicBezTo>
                    <a:close/>
                    <a:moveTo>
                      <a:pt x="21600" y="6714"/>
                    </a:moveTo>
                    <a:cubicBezTo>
                      <a:pt x="20399" y="8161"/>
                      <a:pt x="19008" y="8992"/>
                      <a:pt x="17528" y="8992"/>
                    </a:cubicBezTo>
                    <a:lnTo>
                      <a:pt x="11241" y="8992"/>
                    </a:lnTo>
                    <a:lnTo>
                      <a:pt x="11241" y="3"/>
                    </a:lnTo>
                    <a:lnTo>
                      <a:pt x="11424" y="7"/>
                    </a:lnTo>
                    <a:cubicBezTo>
                      <a:pt x="11363" y="4"/>
                      <a:pt x="11302" y="3"/>
                      <a:pt x="11241" y="1"/>
                    </a:cubicBezTo>
                    <a:cubicBezTo>
                      <a:pt x="11302" y="3"/>
                      <a:pt x="11362" y="4"/>
                      <a:pt x="11424" y="7"/>
                    </a:cubicBezTo>
                    <a:lnTo>
                      <a:pt x="11429" y="7"/>
                    </a:lnTo>
                    <a:lnTo>
                      <a:pt x="11438" y="8"/>
                    </a:lnTo>
                    <a:cubicBezTo>
                      <a:pt x="11557" y="12"/>
                      <a:pt x="11675" y="20"/>
                      <a:pt x="11793" y="29"/>
                    </a:cubicBezTo>
                    <a:lnTo>
                      <a:pt x="11814" y="31"/>
                    </a:lnTo>
                    <a:cubicBezTo>
                      <a:pt x="11929" y="40"/>
                      <a:pt x="12045" y="52"/>
                      <a:pt x="12159" y="66"/>
                    </a:cubicBezTo>
                    <a:lnTo>
                      <a:pt x="12186" y="69"/>
                    </a:lnTo>
                    <a:cubicBezTo>
                      <a:pt x="12299" y="83"/>
                      <a:pt x="12412" y="99"/>
                      <a:pt x="12525" y="117"/>
                    </a:cubicBezTo>
                    <a:lnTo>
                      <a:pt x="12552" y="121"/>
                    </a:lnTo>
                    <a:cubicBezTo>
                      <a:pt x="12664" y="140"/>
                      <a:pt x="12776" y="160"/>
                      <a:pt x="12887" y="182"/>
                    </a:cubicBezTo>
                    <a:lnTo>
                      <a:pt x="12918" y="189"/>
                    </a:lnTo>
                    <a:cubicBezTo>
                      <a:pt x="13027" y="211"/>
                      <a:pt x="13136" y="235"/>
                      <a:pt x="13244" y="261"/>
                    </a:cubicBezTo>
                    <a:lnTo>
                      <a:pt x="13286" y="271"/>
                    </a:lnTo>
                    <a:cubicBezTo>
                      <a:pt x="13393" y="298"/>
                      <a:pt x="13499" y="325"/>
                      <a:pt x="13605" y="355"/>
                    </a:cubicBezTo>
                    <a:lnTo>
                      <a:pt x="13645" y="367"/>
                    </a:lnTo>
                    <a:cubicBezTo>
                      <a:pt x="13750" y="397"/>
                      <a:pt x="13855" y="429"/>
                      <a:pt x="13960" y="463"/>
                    </a:cubicBezTo>
                    <a:lnTo>
                      <a:pt x="14005" y="477"/>
                    </a:lnTo>
                    <a:cubicBezTo>
                      <a:pt x="14108" y="511"/>
                      <a:pt x="14211" y="546"/>
                      <a:pt x="14313" y="584"/>
                    </a:cubicBezTo>
                    <a:lnTo>
                      <a:pt x="14363" y="602"/>
                    </a:lnTo>
                    <a:cubicBezTo>
                      <a:pt x="14464" y="639"/>
                      <a:pt x="14564" y="677"/>
                      <a:pt x="14664" y="718"/>
                    </a:cubicBezTo>
                    <a:lnTo>
                      <a:pt x="14718" y="740"/>
                    </a:lnTo>
                    <a:cubicBezTo>
                      <a:pt x="14817" y="780"/>
                      <a:pt x="14915" y="822"/>
                      <a:pt x="15013" y="866"/>
                    </a:cubicBezTo>
                    <a:lnTo>
                      <a:pt x="15070" y="892"/>
                    </a:lnTo>
                    <a:cubicBezTo>
                      <a:pt x="15167" y="935"/>
                      <a:pt x="15263" y="980"/>
                      <a:pt x="15359" y="1027"/>
                    </a:cubicBezTo>
                    <a:lnTo>
                      <a:pt x="15420" y="1057"/>
                    </a:lnTo>
                    <a:cubicBezTo>
                      <a:pt x="15515" y="1104"/>
                      <a:pt x="15610" y="1152"/>
                      <a:pt x="15704" y="1202"/>
                    </a:cubicBezTo>
                    <a:lnTo>
                      <a:pt x="15764" y="1234"/>
                    </a:lnTo>
                    <a:cubicBezTo>
                      <a:pt x="15860" y="1285"/>
                      <a:pt x="15954" y="1338"/>
                      <a:pt x="16049" y="1392"/>
                    </a:cubicBezTo>
                    <a:lnTo>
                      <a:pt x="16104" y="1423"/>
                    </a:lnTo>
                    <a:cubicBezTo>
                      <a:pt x="16198" y="1477"/>
                      <a:pt x="16290" y="1532"/>
                      <a:pt x="16383" y="1589"/>
                    </a:cubicBezTo>
                    <a:lnTo>
                      <a:pt x="16450" y="1631"/>
                    </a:lnTo>
                    <a:cubicBezTo>
                      <a:pt x="16539" y="1686"/>
                      <a:pt x="16628" y="1743"/>
                      <a:pt x="16717" y="1801"/>
                    </a:cubicBezTo>
                    <a:lnTo>
                      <a:pt x="16790" y="1849"/>
                    </a:lnTo>
                    <a:cubicBezTo>
                      <a:pt x="16879" y="1908"/>
                      <a:pt x="16968" y="1969"/>
                      <a:pt x="17056" y="2031"/>
                    </a:cubicBezTo>
                    <a:lnTo>
                      <a:pt x="17120" y="2075"/>
                    </a:lnTo>
                    <a:cubicBezTo>
                      <a:pt x="17209" y="2138"/>
                      <a:pt x="17299" y="2203"/>
                      <a:pt x="17388" y="2269"/>
                    </a:cubicBezTo>
                    <a:lnTo>
                      <a:pt x="17453" y="2318"/>
                    </a:lnTo>
                    <a:cubicBezTo>
                      <a:pt x="17540" y="2384"/>
                      <a:pt x="17627" y="2451"/>
                      <a:pt x="17714" y="2519"/>
                    </a:cubicBezTo>
                    <a:lnTo>
                      <a:pt x="17783" y="2574"/>
                    </a:lnTo>
                    <a:cubicBezTo>
                      <a:pt x="17869" y="2642"/>
                      <a:pt x="17955" y="2712"/>
                      <a:pt x="18040" y="2783"/>
                    </a:cubicBezTo>
                    <a:lnTo>
                      <a:pt x="18108" y="2840"/>
                    </a:lnTo>
                    <a:cubicBezTo>
                      <a:pt x="18193" y="2911"/>
                      <a:pt x="18278" y="2984"/>
                      <a:pt x="18362" y="3058"/>
                    </a:cubicBezTo>
                    <a:lnTo>
                      <a:pt x="18432" y="3119"/>
                    </a:lnTo>
                    <a:cubicBezTo>
                      <a:pt x="18517" y="3194"/>
                      <a:pt x="18601" y="3271"/>
                      <a:pt x="18686" y="3349"/>
                    </a:cubicBezTo>
                    <a:lnTo>
                      <a:pt x="18750" y="3409"/>
                    </a:lnTo>
                    <a:cubicBezTo>
                      <a:pt x="18833" y="3486"/>
                      <a:pt x="18917" y="3566"/>
                      <a:pt x="18999" y="3646"/>
                    </a:cubicBezTo>
                    <a:lnTo>
                      <a:pt x="19069" y="3713"/>
                    </a:lnTo>
                    <a:cubicBezTo>
                      <a:pt x="19150" y="3793"/>
                      <a:pt x="19231" y="3874"/>
                      <a:pt x="19312" y="3956"/>
                    </a:cubicBezTo>
                    <a:lnTo>
                      <a:pt x="19381" y="4027"/>
                    </a:lnTo>
                    <a:cubicBezTo>
                      <a:pt x="19464" y="4111"/>
                      <a:pt x="19546" y="4198"/>
                      <a:pt x="19628" y="4285"/>
                    </a:cubicBezTo>
                    <a:lnTo>
                      <a:pt x="19689" y="4350"/>
                    </a:lnTo>
                    <a:cubicBezTo>
                      <a:pt x="19771" y="4438"/>
                      <a:pt x="19852" y="4528"/>
                      <a:pt x="19933" y="4618"/>
                    </a:cubicBezTo>
                    <a:lnTo>
                      <a:pt x="19998" y="4690"/>
                    </a:lnTo>
                    <a:cubicBezTo>
                      <a:pt x="20079" y="4781"/>
                      <a:pt x="20158" y="4872"/>
                      <a:pt x="20238" y="4965"/>
                    </a:cubicBezTo>
                    <a:lnTo>
                      <a:pt x="20309" y="5049"/>
                    </a:lnTo>
                    <a:cubicBezTo>
                      <a:pt x="20388" y="5141"/>
                      <a:pt x="20466" y="5235"/>
                      <a:pt x="20544" y="5329"/>
                    </a:cubicBezTo>
                    <a:lnTo>
                      <a:pt x="20611" y="5411"/>
                    </a:lnTo>
                    <a:cubicBezTo>
                      <a:pt x="20688" y="5506"/>
                      <a:pt x="20765" y="5602"/>
                      <a:pt x="20841" y="5698"/>
                    </a:cubicBezTo>
                    <a:lnTo>
                      <a:pt x="20915" y="5793"/>
                    </a:lnTo>
                    <a:cubicBezTo>
                      <a:pt x="20988" y="5886"/>
                      <a:pt x="21061" y="5981"/>
                      <a:pt x="21133" y="6076"/>
                    </a:cubicBezTo>
                    <a:lnTo>
                      <a:pt x="21215" y="6186"/>
                    </a:lnTo>
                    <a:cubicBezTo>
                      <a:pt x="21287" y="6281"/>
                      <a:pt x="21358" y="6378"/>
                      <a:pt x="21429" y="6475"/>
                    </a:cubicBezTo>
                    <a:lnTo>
                      <a:pt x="21503" y="6578"/>
                    </a:lnTo>
                    <a:cubicBezTo>
                      <a:pt x="21535" y="6623"/>
                      <a:pt x="21567" y="6669"/>
                      <a:pt x="21600" y="6714"/>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1" name="îṣļide"/>
              <p:cNvSpPr/>
              <p:nvPr/>
            </p:nvSpPr>
            <p:spPr bwMode="auto">
              <a:xfrm>
                <a:off x="6844026" y="4941451"/>
                <a:ext cx="1277738" cy="88790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4650"/>
                    </a:moveTo>
                    <a:cubicBezTo>
                      <a:pt x="1914" y="7097"/>
                      <a:pt x="4290" y="8813"/>
                      <a:pt x="6917" y="9491"/>
                    </a:cubicBezTo>
                    <a:cubicBezTo>
                      <a:pt x="6849" y="13516"/>
                      <a:pt x="6216" y="17882"/>
                      <a:pt x="4931" y="21599"/>
                    </a:cubicBezTo>
                    <a:cubicBezTo>
                      <a:pt x="7596" y="17479"/>
                      <a:pt x="9392" y="13862"/>
                      <a:pt x="10522" y="9756"/>
                    </a:cubicBezTo>
                    <a:cubicBezTo>
                      <a:pt x="15216" y="9252"/>
                      <a:pt x="19275" y="5472"/>
                      <a:pt x="21599" y="0"/>
                    </a:cubicBezTo>
                    <a:lnTo>
                      <a:pt x="8665" y="0"/>
                    </a:lnTo>
                    <a:cubicBezTo>
                      <a:pt x="5363" y="0"/>
                      <a:pt x="2332" y="1755"/>
                      <a:pt x="0" y="465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2" name="îSļïḑé"/>
              <p:cNvSpPr/>
              <p:nvPr/>
            </p:nvSpPr>
            <p:spPr bwMode="auto">
              <a:xfrm>
                <a:off x="7992226" y="4167332"/>
                <a:ext cx="250438" cy="80670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185" y="21599"/>
                    </a:moveTo>
                    <a:cubicBezTo>
                      <a:pt x="17021" y="18000"/>
                      <a:pt x="21599" y="13661"/>
                      <a:pt x="21599" y="8990"/>
                    </a:cubicBezTo>
                    <a:cubicBezTo>
                      <a:pt x="21599" y="5794"/>
                      <a:pt x="19453" y="2754"/>
                      <a:pt x="15590" y="0"/>
                    </a:cubicBezTo>
                    <a:cubicBezTo>
                      <a:pt x="5934" y="3128"/>
                      <a:pt x="0" y="7373"/>
                      <a:pt x="0" y="12048"/>
                    </a:cubicBezTo>
                    <a:cubicBezTo>
                      <a:pt x="0" y="15575"/>
                      <a:pt x="3380" y="18857"/>
                      <a:pt x="9185"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3" name="îŝľíḓé"/>
              <p:cNvSpPr/>
              <p:nvPr/>
            </p:nvSpPr>
            <p:spPr bwMode="auto">
              <a:xfrm>
                <a:off x="3431689" y="4225390"/>
                <a:ext cx="3631796" cy="182880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373" y="0"/>
                    </a:moveTo>
                    <a:lnTo>
                      <a:pt x="1226" y="0"/>
                    </a:lnTo>
                    <a:cubicBezTo>
                      <a:pt x="552" y="0"/>
                      <a:pt x="0" y="1096"/>
                      <a:pt x="0" y="2436"/>
                    </a:cubicBezTo>
                    <a:lnTo>
                      <a:pt x="0" y="13806"/>
                    </a:lnTo>
                    <a:cubicBezTo>
                      <a:pt x="0" y="15146"/>
                      <a:pt x="552" y="16243"/>
                      <a:pt x="1226" y="16243"/>
                    </a:cubicBezTo>
                    <a:lnTo>
                      <a:pt x="16649" y="16243"/>
                    </a:lnTo>
                    <a:cubicBezTo>
                      <a:pt x="16652" y="18002"/>
                      <a:pt x="16463" y="19954"/>
                      <a:pt x="16051" y="21600"/>
                    </a:cubicBezTo>
                    <a:cubicBezTo>
                      <a:pt x="16921" y="19744"/>
                      <a:pt x="17482" y="18134"/>
                      <a:pt x="17814" y="16243"/>
                    </a:cubicBezTo>
                    <a:lnTo>
                      <a:pt x="20373" y="16243"/>
                    </a:lnTo>
                    <a:cubicBezTo>
                      <a:pt x="21047" y="16243"/>
                      <a:pt x="21600" y="15146"/>
                      <a:pt x="21600" y="13806"/>
                    </a:cubicBezTo>
                    <a:lnTo>
                      <a:pt x="21600" y="2436"/>
                    </a:lnTo>
                    <a:cubicBezTo>
                      <a:pt x="21600" y="1096"/>
                      <a:pt x="21047" y="0"/>
                      <a:pt x="20373"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4" name="ïṥḷíḍé"/>
              <p:cNvSpPr/>
              <p:nvPr/>
            </p:nvSpPr>
            <p:spPr bwMode="auto">
              <a:xfrm>
                <a:off x="5605524" y="5586546"/>
                <a:ext cx="777361" cy="46874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381" y="2899"/>
                    </a:moveTo>
                    <a:cubicBezTo>
                      <a:pt x="17223" y="9159"/>
                      <a:pt x="16336" y="15857"/>
                      <a:pt x="14613" y="21600"/>
                    </a:cubicBezTo>
                    <a:cubicBezTo>
                      <a:pt x="17739" y="16030"/>
                      <a:pt x="20012" y="11030"/>
                      <a:pt x="21600" y="5660"/>
                    </a:cubicBezTo>
                    <a:cubicBezTo>
                      <a:pt x="20270" y="4606"/>
                      <a:pt x="18860" y="3679"/>
                      <a:pt x="17381" y="2899"/>
                    </a:cubicBezTo>
                    <a:close/>
                    <a:moveTo>
                      <a:pt x="0" y="700"/>
                    </a:moveTo>
                    <a:lnTo>
                      <a:pt x="11606" y="700"/>
                    </a:lnTo>
                    <a:cubicBezTo>
                      <a:pt x="9734" y="242"/>
                      <a:pt x="7793" y="0"/>
                      <a:pt x="5803" y="0"/>
                    </a:cubicBezTo>
                    <a:cubicBezTo>
                      <a:pt x="3813" y="0"/>
                      <a:pt x="1872" y="242"/>
                      <a:pt x="0" y="700"/>
                    </a:cubicBezTo>
                    <a:cubicBezTo>
                      <a:pt x="0" y="700"/>
                      <a:pt x="0" y="700"/>
                      <a:pt x="0" y="7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5" name="îS1ïḓé"/>
              <p:cNvSpPr/>
              <p:nvPr/>
            </p:nvSpPr>
            <p:spPr bwMode="auto">
              <a:xfrm>
                <a:off x="3431689" y="4735017"/>
                <a:ext cx="1281489" cy="86785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8469" y="0"/>
                    </a:lnTo>
                    <a:cubicBezTo>
                      <a:pt x="15691" y="0"/>
                      <a:pt x="21600" y="8725"/>
                      <a:pt x="21600" y="19389"/>
                    </a:cubicBezTo>
                    <a:cubicBezTo>
                      <a:pt x="21600" y="20136"/>
                      <a:pt x="21570" y="20874"/>
                      <a:pt x="21513" y="21599"/>
                    </a:cubicBezTo>
                    <a:lnTo>
                      <a:pt x="3476" y="21599"/>
                    </a:lnTo>
                    <a:cubicBezTo>
                      <a:pt x="1564" y="21599"/>
                      <a:pt x="0" y="19289"/>
                      <a:pt x="0" y="16465"/>
                    </a:cubicBezTo>
                    <a:cubicBezTo>
                      <a:pt x="0" y="16465"/>
                      <a:pt x="0" y="0"/>
                      <a:pt x="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6" name="íšľïḍè"/>
              <p:cNvSpPr/>
              <p:nvPr/>
            </p:nvSpPr>
            <p:spPr bwMode="auto">
              <a:xfrm>
                <a:off x="3431689" y="4225390"/>
                <a:ext cx="580590" cy="3896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cubicBezTo>
                      <a:pt x="7108" y="18200"/>
                      <a:pt x="13927" y="12629"/>
                      <a:pt x="19014" y="4618"/>
                    </a:cubicBezTo>
                    <a:cubicBezTo>
                      <a:pt x="19946" y="3151"/>
                      <a:pt x="20812" y="1609"/>
                      <a:pt x="21599" y="0"/>
                    </a:cubicBezTo>
                    <a:lnTo>
                      <a:pt x="7674" y="0"/>
                    </a:lnTo>
                    <a:cubicBezTo>
                      <a:pt x="3453" y="0"/>
                      <a:pt x="0" y="5145"/>
                      <a:pt x="0" y="11434"/>
                    </a:cubicBezTo>
                    <a:cubicBezTo>
                      <a:pt x="0" y="11434"/>
                      <a:pt x="0" y="21600"/>
                      <a:pt x="0" y="2160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7" name="ïṩḷïḍé"/>
              <p:cNvSpPr/>
              <p:nvPr/>
            </p:nvSpPr>
            <p:spPr bwMode="auto">
              <a:xfrm>
                <a:off x="3721963" y="4225390"/>
                <a:ext cx="2215766" cy="12706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0" y="0"/>
                    </a:lnTo>
                    <a:cubicBezTo>
                      <a:pt x="1855" y="1898"/>
                      <a:pt x="3936" y="3195"/>
                      <a:pt x="5994" y="3944"/>
                    </a:cubicBezTo>
                    <a:cubicBezTo>
                      <a:pt x="6091" y="3979"/>
                      <a:pt x="6189" y="4014"/>
                      <a:pt x="6287" y="4047"/>
                    </a:cubicBezTo>
                    <a:cubicBezTo>
                      <a:pt x="7137" y="10625"/>
                      <a:pt x="8942" y="15627"/>
                      <a:pt x="12130" y="21599"/>
                    </a:cubicBezTo>
                    <a:cubicBezTo>
                      <a:pt x="10647" y="16400"/>
                      <a:pt x="10130" y="10038"/>
                      <a:pt x="10414" y="4791"/>
                    </a:cubicBezTo>
                    <a:cubicBezTo>
                      <a:pt x="10543" y="4794"/>
                      <a:pt x="10671" y="4797"/>
                      <a:pt x="10800" y="4797"/>
                    </a:cubicBezTo>
                    <a:cubicBezTo>
                      <a:pt x="14911" y="4797"/>
                      <a:pt x="18677" y="2993"/>
                      <a:pt x="215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8" name="ïṩļïḍè"/>
              <p:cNvSpPr/>
              <p:nvPr/>
            </p:nvSpPr>
            <p:spPr bwMode="auto">
              <a:xfrm>
                <a:off x="6579556" y="4999507"/>
                <a:ext cx="483011" cy="6038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12375" y="21599"/>
                    </a:lnTo>
                    <a:cubicBezTo>
                      <a:pt x="17449" y="21599"/>
                      <a:pt x="21600" y="18279"/>
                      <a:pt x="21600" y="14221"/>
                    </a:cubicBezTo>
                    <a:lnTo>
                      <a:pt x="21600" y="0"/>
                    </a:lnTo>
                    <a:cubicBezTo>
                      <a:pt x="10380" y="3640"/>
                      <a:pt x="1991" y="11790"/>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39" name="ïṧ1íḓê"/>
              <p:cNvSpPr/>
              <p:nvPr/>
            </p:nvSpPr>
            <p:spPr bwMode="auto">
              <a:xfrm>
                <a:off x="6560205" y="4225390"/>
                <a:ext cx="502105" cy="104614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6" y="0"/>
                    </a:moveTo>
                    <a:cubicBezTo>
                      <a:pt x="700" y="1782"/>
                      <a:pt x="0" y="3696"/>
                      <a:pt x="0" y="5689"/>
                    </a:cubicBezTo>
                    <a:cubicBezTo>
                      <a:pt x="0" y="12794"/>
                      <a:pt x="8878" y="18902"/>
                      <a:pt x="21599" y="21599"/>
                    </a:cubicBezTo>
                    <a:lnTo>
                      <a:pt x="21599" y="4259"/>
                    </a:lnTo>
                    <a:cubicBezTo>
                      <a:pt x="21599" y="1916"/>
                      <a:pt x="17606" y="0"/>
                      <a:pt x="12726" y="0"/>
                    </a:cubicBezTo>
                    <a:cubicBezTo>
                      <a:pt x="12726" y="0"/>
                      <a:pt x="1986" y="0"/>
                      <a:pt x="1986"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40" name="íślïḍe"/>
              <p:cNvSpPr/>
              <p:nvPr/>
            </p:nvSpPr>
            <p:spPr bwMode="auto">
              <a:xfrm>
                <a:off x="6844026" y="4999507"/>
                <a:ext cx="218967" cy="27480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51" y="10709"/>
                    </a:moveTo>
                    <a:lnTo>
                      <a:pt x="541" y="10913"/>
                    </a:lnTo>
                    <a:cubicBezTo>
                      <a:pt x="820" y="11106"/>
                      <a:pt x="1101" y="11298"/>
                      <a:pt x="1382" y="11489"/>
                    </a:cubicBezTo>
                    <a:lnTo>
                      <a:pt x="1711" y="11711"/>
                    </a:lnTo>
                    <a:cubicBezTo>
                      <a:pt x="1990" y="11898"/>
                      <a:pt x="2271" y="12083"/>
                      <a:pt x="2553" y="12267"/>
                    </a:cubicBezTo>
                    <a:lnTo>
                      <a:pt x="2846" y="12457"/>
                    </a:lnTo>
                    <a:cubicBezTo>
                      <a:pt x="3150" y="12654"/>
                      <a:pt x="3456" y="12849"/>
                      <a:pt x="3763" y="13042"/>
                    </a:cubicBezTo>
                    <a:lnTo>
                      <a:pt x="3993" y="13185"/>
                    </a:lnTo>
                    <a:cubicBezTo>
                      <a:pt x="4300" y="13377"/>
                      <a:pt x="4607" y="13566"/>
                      <a:pt x="4917" y="13754"/>
                    </a:cubicBezTo>
                    <a:lnTo>
                      <a:pt x="5157" y="13898"/>
                    </a:lnTo>
                    <a:cubicBezTo>
                      <a:pt x="5467" y="14084"/>
                      <a:pt x="5779" y="14269"/>
                      <a:pt x="6092" y="14452"/>
                    </a:cubicBezTo>
                    <a:lnTo>
                      <a:pt x="6330" y="14591"/>
                    </a:lnTo>
                    <a:cubicBezTo>
                      <a:pt x="6655" y="14779"/>
                      <a:pt x="6982" y="14966"/>
                      <a:pt x="7310" y="15150"/>
                    </a:cubicBezTo>
                    <a:lnTo>
                      <a:pt x="7491" y="15252"/>
                    </a:lnTo>
                    <a:cubicBezTo>
                      <a:pt x="7833" y="15443"/>
                      <a:pt x="8177" y="15632"/>
                      <a:pt x="8523" y="15819"/>
                    </a:cubicBezTo>
                    <a:lnTo>
                      <a:pt x="8694" y="15912"/>
                    </a:lnTo>
                    <a:cubicBezTo>
                      <a:pt x="9049" y="16103"/>
                      <a:pt x="9406" y="16292"/>
                      <a:pt x="9765" y="16479"/>
                    </a:cubicBezTo>
                    <a:lnTo>
                      <a:pt x="9905" y="16552"/>
                    </a:lnTo>
                    <a:cubicBezTo>
                      <a:pt x="10291" y="16752"/>
                      <a:pt x="10679" y="16949"/>
                      <a:pt x="11069" y="17144"/>
                    </a:cubicBezTo>
                    <a:lnTo>
                      <a:pt x="11110" y="17165"/>
                    </a:lnTo>
                    <a:cubicBezTo>
                      <a:pt x="11520" y="17370"/>
                      <a:pt x="11934" y="17572"/>
                      <a:pt x="12348" y="17771"/>
                    </a:cubicBezTo>
                    <a:lnTo>
                      <a:pt x="12364" y="17779"/>
                    </a:lnTo>
                    <a:cubicBezTo>
                      <a:pt x="15327" y="19200"/>
                      <a:pt x="18410" y="20477"/>
                      <a:pt x="21600" y="21600"/>
                    </a:cubicBezTo>
                    <a:lnTo>
                      <a:pt x="21600" y="0"/>
                    </a:lnTo>
                    <a:cubicBezTo>
                      <a:pt x="13673" y="2562"/>
                      <a:pt x="6387" y="6141"/>
                      <a:pt x="0" y="10530"/>
                    </a:cubicBezTo>
                    <a:cubicBezTo>
                      <a:pt x="83" y="10590"/>
                      <a:pt x="167" y="10650"/>
                      <a:pt x="251" y="1070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41" name="iṧlïḍé"/>
              <p:cNvSpPr/>
              <p:nvPr/>
            </p:nvSpPr>
            <p:spPr bwMode="auto">
              <a:xfrm>
                <a:off x="9927388" y="2831979"/>
                <a:ext cx="349968" cy="1841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0" y="0"/>
                    </a:lnTo>
                    <a:lnTo>
                      <a:pt x="0" y="21600"/>
                    </a:lnTo>
                    <a:cubicBezTo>
                      <a:pt x="319" y="21383"/>
                      <a:pt x="639" y="21161"/>
                      <a:pt x="957" y="20938"/>
                    </a:cubicBezTo>
                    <a:lnTo>
                      <a:pt x="1055" y="20870"/>
                    </a:lnTo>
                    <a:lnTo>
                      <a:pt x="1344" y="20664"/>
                    </a:lnTo>
                    <a:lnTo>
                      <a:pt x="1606" y="20478"/>
                    </a:lnTo>
                    <a:lnTo>
                      <a:pt x="1899" y="20266"/>
                    </a:lnTo>
                    <a:lnTo>
                      <a:pt x="2138" y="20092"/>
                    </a:lnTo>
                    <a:lnTo>
                      <a:pt x="2386" y="19910"/>
                    </a:lnTo>
                    <a:lnTo>
                      <a:pt x="2720" y="19662"/>
                    </a:lnTo>
                    <a:lnTo>
                      <a:pt x="2898" y="19529"/>
                    </a:lnTo>
                    <a:lnTo>
                      <a:pt x="3239" y="19271"/>
                    </a:lnTo>
                    <a:lnTo>
                      <a:pt x="3475" y="19092"/>
                    </a:lnTo>
                    <a:lnTo>
                      <a:pt x="3774" y="18861"/>
                    </a:lnTo>
                    <a:lnTo>
                      <a:pt x="4007" y="18681"/>
                    </a:lnTo>
                    <a:lnTo>
                      <a:pt x="4337" y="18423"/>
                    </a:lnTo>
                    <a:lnTo>
                      <a:pt x="4529" y="18271"/>
                    </a:lnTo>
                    <a:lnTo>
                      <a:pt x="4870" y="17999"/>
                    </a:lnTo>
                    <a:lnTo>
                      <a:pt x="5078" y="17831"/>
                    </a:lnTo>
                    <a:lnTo>
                      <a:pt x="5429" y="17546"/>
                    </a:lnTo>
                    <a:lnTo>
                      <a:pt x="5597" y="17408"/>
                    </a:lnTo>
                    <a:lnTo>
                      <a:pt x="5974" y="17096"/>
                    </a:lnTo>
                    <a:lnTo>
                      <a:pt x="6139" y="16959"/>
                    </a:lnTo>
                    <a:cubicBezTo>
                      <a:pt x="6296" y="16827"/>
                      <a:pt x="6453" y="16695"/>
                      <a:pt x="6609" y="16562"/>
                    </a:cubicBezTo>
                    <a:lnTo>
                      <a:pt x="6653" y="16525"/>
                    </a:lnTo>
                    <a:cubicBezTo>
                      <a:pt x="7560" y="15753"/>
                      <a:pt x="8460" y="14952"/>
                      <a:pt x="9352" y="14121"/>
                    </a:cubicBezTo>
                    <a:lnTo>
                      <a:pt x="9389" y="14087"/>
                    </a:lnTo>
                    <a:cubicBezTo>
                      <a:pt x="9558" y="13930"/>
                      <a:pt x="9727" y="13771"/>
                      <a:pt x="9896" y="13611"/>
                    </a:cubicBezTo>
                    <a:lnTo>
                      <a:pt x="9906" y="13601"/>
                    </a:lnTo>
                    <a:cubicBezTo>
                      <a:pt x="10078" y="13438"/>
                      <a:pt x="10249" y="13275"/>
                      <a:pt x="10420" y="13110"/>
                    </a:cubicBezTo>
                    <a:lnTo>
                      <a:pt x="10459" y="13072"/>
                    </a:lnTo>
                    <a:cubicBezTo>
                      <a:pt x="10626" y="12911"/>
                      <a:pt x="10793" y="12748"/>
                      <a:pt x="10959" y="12585"/>
                    </a:cubicBezTo>
                    <a:lnTo>
                      <a:pt x="10977" y="12567"/>
                    </a:lnTo>
                    <a:cubicBezTo>
                      <a:pt x="11148" y="12400"/>
                      <a:pt x="11319" y="12230"/>
                      <a:pt x="11490" y="12060"/>
                    </a:cubicBezTo>
                    <a:lnTo>
                      <a:pt x="11509" y="12040"/>
                    </a:lnTo>
                    <a:cubicBezTo>
                      <a:pt x="11682" y="11867"/>
                      <a:pt x="11856" y="11693"/>
                      <a:pt x="12028" y="11517"/>
                    </a:cubicBezTo>
                    <a:cubicBezTo>
                      <a:pt x="15373" y="8115"/>
                      <a:pt x="18584" y="4280"/>
                      <a:pt x="21599"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sp>
            <p:nvSpPr>
              <p:cNvPr id="142" name="íšlïḑè"/>
              <p:cNvSpPr/>
              <p:nvPr/>
            </p:nvSpPr>
            <p:spPr bwMode="auto">
              <a:xfrm>
                <a:off x="3721963" y="4225390"/>
                <a:ext cx="292912" cy="1030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60" y="19868"/>
                    </a:moveTo>
                    <a:lnTo>
                      <a:pt x="17314" y="14894"/>
                    </a:lnTo>
                    <a:lnTo>
                      <a:pt x="20454" y="4317"/>
                    </a:lnTo>
                    <a:lnTo>
                      <a:pt x="21599" y="0"/>
                    </a:lnTo>
                    <a:lnTo>
                      <a:pt x="0" y="0"/>
                    </a:lnTo>
                    <a:cubicBezTo>
                      <a:pt x="4841" y="8073"/>
                      <a:pt x="9885" y="15263"/>
                      <a:pt x="15055" y="21599"/>
                    </a:cubicBezTo>
                    <a:cubicBezTo>
                      <a:pt x="15257" y="21026"/>
                      <a:pt x="15459" y="20449"/>
                      <a:pt x="15660" y="19868"/>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grpSp>
        <p:sp>
          <p:nvSpPr>
            <p:cNvPr id="8" name="iṣļîdê"/>
            <p:cNvSpPr/>
            <p:nvPr/>
          </p:nvSpPr>
          <p:spPr bwMode="auto">
            <a:xfrm>
              <a:off x="6938510" y="1139750"/>
              <a:ext cx="4598015" cy="663248"/>
            </a:xfrm>
            <a:prstGeom prst="roundRect">
              <a:avLst/>
            </a:prstGeom>
            <a:solidFill>
              <a:schemeClr val="bg1">
                <a:lumMod val="95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marL="360045"/>
              <a:r>
                <a:rPr lang="zh-CN" altLang="en-US" sz="1600" dirty="0"/>
                <a:t>虚拟机搭建</a:t>
              </a:r>
            </a:p>
          </p:txBody>
        </p:sp>
        <p:sp>
          <p:nvSpPr>
            <p:cNvPr id="9" name="îSlîḍe"/>
            <p:cNvSpPr/>
            <p:nvPr/>
          </p:nvSpPr>
          <p:spPr bwMode="auto">
            <a:xfrm>
              <a:off x="6701111" y="1233974"/>
              <a:ext cx="474800" cy="474800"/>
            </a:xfrm>
            <a:prstGeom prst="ellipse">
              <a:avLst/>
            </a:prstGeom>
            <a:solidFill>
              <a:schemeClr val="accent1"/>
            </a:solidFill>
            <a:ln w="50800" cmpd="sng">
              <a:solidFill>
                <a:schemeClr val="bg1"/>
              </a:solid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600" dirty="0">
                  <a:solidFill>
                    <a:schemeClr val="bg1"/>
                  </a:solidFill>
                </a:rPr>
                <a:t>01</a:t>
              </a:r>
              <a:endParaRPr lang="zh-CN" altLang="en-US" sz="1600" dirty="0">
                <a:solidFill>
                  <a:schemeClr val="bg1"/>
                </a:solidFill>
              </a:endParaRPr>
            </a:p>
          </p:txBody>
        </p:sp>
        <p:sp>
          <p:nvSpPr>
            <p:cNvPr id="10" name="íṧḻîḓé"/>
            <p:cNvSpPr/>
            <p:nvPr/>
          </p:nvSpPr>
          <p:spPr bwMode="auto">
            <a:xfrm>
              <a:off x="6938510" y="2004025"/>
              <a:ext cx="4598015" cy="663248"/>
            </a:xfrm>
            <a:prstGeom prst="roundRect">
              <a:avLst/>
            </a:prstGeom>
            <a:solidFill>
              <a:schemeClr val="bg1">
                <a:lumMod val="95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marL="360045"/>
              <a:r>
                <a:rPr lang="zh-CN" altLang="en-US" sz="1600" dirty="0"/>
                <a:t>配置网络</a:t>
              </a:r>
            </a:p>
          </p:txBody>
        </p:sp>
        <p:sp>
          <p:nvSpPr>
            <p:cNvPr id="11" name="iš1ïḓé"/>
            <p:cNvSpPr/>
            <p:nvPr/>
          </p:nvSpPr>
          <p:spPr bwMode="auto">
            <a:xfrm>
              <a:off x="6701111" y="2098249"/>
              <a:ext cx="474800" cy="474800"/>
            </a:xfrm>
            <a:prstGeom prst="ellipse">
              <a:avLst/>
            </a:prstGeom>
            <a:solidFill>
              <a:schemeClr val="accent1"/>
            </a:solidFill>
            <a:ln w="50800" cmpd="sng">
              <a:solidFill>
                <a:schemeClr val="bg1"/>
              </a:solid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600" dirty="0">
                  <a:solidFill>
                    <a:schemeClr val="bg1"/>
                  </a:solidFill>
                </a:rPr>
                <a:t>02</a:t>
              </a:r>
              <a:endParaRPr lang="zh-CN" altLang="en-US" sz="1600" dirty="0">
                <a:solidFill>
                  <a:schemeClr val="bg1"/>
                </a:solidFill>
              </a:endParaRPr>
            </a:p>
          </p:txBody>
        </p:sp>
        <p:sp>
          <p:nvSpPr>
            <p:cNvPr id="12" name="íşlîḍé"/>
            <p:cNvSpPr/>
            <p:nvPr/>
          </p:nvSpPr>
          <p:spPr bwMode="auto">
            <a:xfrm>
              <a:off x="6938510" y="2868300"/>
              <a:ext cx="4598015" cy="663248"/>
            </a:xfrm>
            <a:prstGeom prst="roundRect">
              <a:avLst/>
            </a:prstGeom>
            <a:solidFill>
              <a:schemeClr val="bg1">
                <a:lumMod val="95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marL="360045"/>
              <a:r>
                <a:rPr lang="zh-CN" altLang="en-US" sz="1600" dirty="0"/>
                <a:t>配置基础的</a:t>
              </a:r>
              <a:r>
                <a:rPr lang="en-US" altLang="zh-CN" sz="1600" dirty="0"/>
                <a:t>eclipse</a:t>
              </a:r>
              <a:r>
                <a:rPr lang="zh-CN" altLang="en-US" sz="1600" dirty="0"/>
                <a:t>和</a:t>
              </a:r>
              <a:r>
                <a:rPr lang="en-US" altLang="zh-CN" sz="1600" dirty="0"/>
                <a:t>pycharm</a:t>
              </a:r>
            </a:p>
          </p:txBody>
        </p:sp>
        <p:sp>
          <p:nvSpPr>
            <p:cNvPr id="13" name="ï$ḷiďê"/>
            <p:cNvSpPr/>
            <p:nvPr/>
          </p:nvSpPr>
          <p:spPr bwMode="auto">
            <a:xfrm>
              <a:off x="6701111" y="2962524"/>
              <a:ext cx="474800" cy="474800"/>
            </a:xfrm>
            <a:prstGeom prst="ellipse">
              <a:avLst/>
            </a:prstGeom>
            <a:solidFill>
              <a:schemeClr val="accent1"/>
            </a:solidFill>
            <a:ln w="50800" cmpd="sng">
              <a:solidFill>
                <a:schemeClr val="bg1"/>
              </a:solid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600" dirty="0">
                  <a:solidFill>
                    <a:schemeClr val="bg1"/>
                  </a:solidFill>
                </a:rPr>
                <a:t>03</a:t>
              </a:r>
              <a:endParaRPr lang="zh-CN" altLang="en-US" sz="1600" dirty="0">
                <a:solidFill>
                  <a:schemeClr val="bg1"/>
                </a:solidFill>
              </a:endParaRPr>
            </a:p>
          </p:txBody>
        </p:sp>
        <p:sp>
          <p:nvSpPr>
            <p:cNvPr id="14" name="íṩḷíḋè"/>
            <p:cNvSpPr/>
            <p:nvPr/>
          </p:nvSpPr>
          <p:spPr bwMode="auto">
            <a:xfrm>
              <a:off x="6938510" y="3732575"/>
              <a:ext cx="4598015" cy="663248"/>
            </a:xfrm>
            <a:prstGeom prst="roundRect">
              <a:avLst/>
            </a:prstGeom>
            <a:solidFill>
              <a:schemeClr val="bg1">
                <a:lumMod val="95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marL="360045"/>
              <a:r>
                <a:rPr lang="zh-CN" altLang="en-US" sz="1600" dirty="0"/>
                <a:t>配置</a:t>
              </a:r>
              <a:r>
                <a:rPr lang="en-US" altLang="zh-CN" sz="1600" dirty="0"/>
                <a:t>Hadoop</a:t>
              </a:r>
              <a:r>
                <a:rPr lang="zh-CN" altLang="en-US" sz="1600" dirty="0"/>
                <a:t>架构</a:t>
              </a:r>
            </a:p>
          </p:txBody>
        </p:sp>
        <p:sp>
          <p:nvSpPr>
            <p:cNvPr id="15" name="íŝļiḓê"/>
            <p:cNvSpPr/>
            <p:nvPr/>
          </p:nvSpPr>
          <p:spPr bwMode="auto">
            <a:xfrm>
              <a:off x="6701111" y="3826799"/>
              <a:ext cx="474800" cy="474800"/>
            </a:xfrm>
            <a:prstGeom prst="ellipse">
              <a:avLst/>
            </a:prstGeom>
            <a:solidFill>
              <a:schemeClr val="accent1"/>
            </a:solidFill>
            <a:ln w="50800" cmpd="sng">
              <a:solidFill>
                <a:schemeClr val="bg1"/>
              </a:solid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600" dirty="0">
                  <a:solidFill>
                    <a:schemeClr val="bg1"/>
                  </a:solidFill>
                </a:rPr>
                <a:t>04</a:t>
              </a:r>
              <a:endParaRPr lang="zh-CN" altLang="en-US" sz="1600" dirty="0">
                <a:solidFill>
                  <a:schemeClr val="bg1"/>
                </a:solidFill>
              </a:endParaRPr>
            </a:p>
          </p:txBody>
        </p:sp>
        <p:sp>
          <p:nvSpPr>
            <p:cNvPr id="16" name="íśľídé"/>
            <p:cNvSpPr/>
            <p:nvPr/>
          </p:nvSpPr>
          <p:spPr bwMode="auto">
            <a:xfrm>
              <a:off x="6938510" y="4596850"/>
              <a:ext cx="4598015" cy="663248"/>
            </a:xfrm>
            <a:prstGeom prst="roundRect">
              <a:avLst/>
            </a:prstGeom>
            <a:solidFill>
              <a:schemeClr val="bg1">
                <a:lumMod val="95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marL="360045"/>
              <a:r>
                <a:rPr lang="zh-CN" altLang="en-US" sz="1600" dirty="0"/>
                <a:t>配置</a:t>
              </a:r>
              <a:r>
                <a:rPr lang="en-US" altLang="zh-CN" sz="1600" dirty="0"/>
                <a:t>hive</a:t>
              </a:r>
            </a:p>
          </p:txBody>
        </p:sp>
        <p:sp>
          <p:nvSpPr>
            <p:cNvPr id="17" name="ï$ḻiḍe"/>
            <p:cNvSpPr/>
            <p:nvPr/>
          </p:nvSpPr>
          <p:spPr bwMode="auto">
            <a:xfrm>
              <a:off x="6701111" y="4691074"/>
              <a:ext cx="474800" cy="474800"/>
            </a:xfrm>
            <a:prstGeom prst="ellipse">
              <a:avLst/>
            </a:prstGeom>
            <a:solidFill>
              <a:schemeClr val="accent1"/>
            </a:solidFill>
            <a:ln w="50800" cmpd="sng">
              <a:solidFill>
                <a:schemeClr val="bg1"/>
              </a:solid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600" dirty="0">
                  <a:solidFill>
                    <a:schemeClr val="bg1"/>
                  </a:solidFill>
                </a:rPr>
                <a:t>05</a:t>
              </a:r>
              <a:endParaRPr lang="zh-CN" altLang="en-US" sz="1600" dirty="0">
                <a:solidFill>
                  <a:schemeClr val="bg1"/>
                </a:solidFill>
              </a:endParaRPr>
            </a:p>
          </p:txBody>
        </p:sp>
        <p:sp>
          <p:nvSpPr>
            <p:cNvPr id="18" name="îšļîḓe"/>
            <p:cNvSpPr/>
            <p:nvPr/>
          </p:nvSpPr>
          <p:spPr bwMode="auto">
            <a:xfrm>
              <a:off x="6938510" y="5470371"/>
              <a:ext cx="4598015" cy="663248"/>
            </a:xfrm>
            <a:prstGeom prst="roundRect">
              <a:avLst/>
            </a:prstGeom>
            <a:solidFill>
              <a:schemeClr val="bg1">
                <a:lumMod val="95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marL="360045"/>
              <a:r>
                <a:rPr lang="zh-CN" altLang="en-US" sz="1600" dirty="0"/>
                <a:t>配置</a:t>
              </a:r>
              <a:r>
                <a:rPr lang="en-US" altLang="zh-CN" sz="1600" dirty="0"/>
                <a:t>Hbase</a:t>
              </a:r>
            </a:p>
          </p:txBody>
        </p:sp>
        <p:sp>
          <p:nvSpPr>
            <p:cNvPr id="19" name="íSḻide"/>
            <p:cNvSpPr/>
            <p:nvPr/>
          </p:nvSpPr>
          <p:spPr bwMode="auto">
            <a:xfrm>
              <a:off x="6701111" y="5555349"/>
              <a:ext cx="474800" cy="474800"/>
            </a:xfrm>
            <a:prstGeom prst="ellipse">
              <a:avLst/>
            </a:prstGeom>
            <a:solidFill>
              <a:schemeClr val="accent1"/>
            </a:solidFill>
            <a:ln w="50800" cmpd="sng">
              <a:solidFill>
                <a:schemeClr val="bg1"/>
              </a:solid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600" dirty="0">
                  <a:solidFill>
                    <a:schemeClr val="bg1"/>
                  </a:solidFill>
                </a:rPr>
                <a:t>06</a:t>
              </a:r>
              <a:endParaRPr lang="zh-CN" altLang="en-US" sz="1600" dirty="0">
                <a:solidFill>
                  <a:schemeClr val="bg1"/>
                </a:solidFill>
              </a:endParaRPr>
            </a:p>
          </p:txBody>
        </p:sp>
        <p:cxnSp>
          <p:nvCxnSpPr>
            <p:cNvPr id="20" name="肘形连接符 19"/>
            <p:cNvCxnSpPr>
              <a:stCxn id="9" idx="2"/>
              <a:endCxn id="19" idx="2"/>
            </p:cNvCxnSpPr>
            <p:nvPr/>
          </p:nvCxnSpPr>
          <p:spPr>
            <a:xfrm rot="10800000" flipV="1">
              <a:off x="6701111" y="1471373"/>
              <a:ext cx="12700" cy="4321375"/>
            </a:xfrm>
            <a:prstGeom prst="bentConnector3">
              <a:avLst>
                <a:gd name="adj1" fmla="val 1800000"/>
              </a:avLst>
            </a:prstGeom>
            <a:ln w="3175"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7" idx="2"/>
            </p:cNvCxnSpPr>
            <p:nvPr/>
          </p:nvCxnSpPr>
          <p:spPr>
            <a:xfrm rot="10800000" flipV="1">
              <a:off x="6701111" y="2335648"/>
              <a:ext cx="12700" cy="2592825"/>
            </a:xfrm>
            <a:prstGeom prst="bentConnector3">
              <a:avLst>
                <a:gd name="adj1" fmla="val 1800000"/>
              </a:avLst>
            </a:prstGeom>
            <a:ln w="3175"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3" idx="2"/>
              <a:endCxn id="15" idx="2"/>
            </p:cNvCxnSpPr>
            <p:nvPr/>
          </p:nvCxnSpPr>
          <p:spPr>
            <a:xfrm rot="10800000" flipV="1">
              <a:off x="6701111" y="3199923"/>
              <a:ext cx="12700" cy="864275"/>
            </a:xfrm>
            <a:prstGeom prst="bentConnector3">
              <a:avLst>
                <a:gd name="adj1" fmla="val 1800000"/>
              </a:avLst>
            </a:prstGeom>
            <a:ln w="3175"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7" idx="3"/>
              <a:endCxn id="19" idx="2"/>
            </p:cNvCxnSpPr>
            <p:nvPr/>
          </p:nvCxnSpPr>
          <p:spPr>
            <a:xfrm flipV="1">
              <a:off x="2861306" y="5792749"/>
              <a:ext cx="3839805" cy="9246"/>
            </a:xfrm>
            <a:prstGeom prst="line">
              <a:avLst/>
            </a:prstGeom>
            <a:ln w="3175"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145" name="îṧḻîḍê"/>
          <p:cNvSpPr txBox="1"/>
          <p:nvPr/>
        </p:nvSpPr>
        <p:spPr>
          <a:xfrm>
            <a:off x="9602155" y="-35"/>
            <a:ext cx="4128914" cy="471820"/>
          </a:xfrm>
          <a:prstGeom prst="rect">
            <a:avLst/>
          </a:prstGeom>
          <a:noFill/>
        </p:spPr>
        <p:txBody>
          <a:bodyPr wrap="square" anchor="ctr">
            <a:normAutofit lnSpcReduction="20000"/>
          </a:bodyPr>
          <a:lstStyle/>
          <a:p>
            <a:pPr algn="ctr">
              <a:lnSpc>
                <a:spcPct val="150000"/>
              </a:lnSpc>
            </a:pPr>
            <a:r>
              <a:rPr lang="zh-CN" altLang="en-US" sz="1400" b="1" dirty="0">
                <a:solidFill>
                  <a:srgbClr val="7030A0"/>
                </a:solidFill>
                <a:sym typeface="+mn-ea"/>
              </a:rPr>
              <a:t>具体搭建过程</a:t>
            </a:r>
            <a:endParaRPr lang="zh-CN" altLang="en-US" sz="1400" b="1" dirty="0">
              <a:solidFill>
                <a:srgbClr val="00B0F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19</a:t>
            </a:fld>
            <a:endParaRPr lang="zh-CN" altLang="en-US" dirty="0"/>
          </a:p>
        </p:txBody>
      </p:sp>
      <p:sp>
        <p:nvSpPr>
          <p:cNvPr id="5" name="文本框 4"/>
          <p:cNvSpPr txBox="1"/>
          <p:nvPr/>
        </p:nvSpPr>
        <p:spPr>
          <a:xfrm>
            <a:off x="10637520" y="53975"/>
            <a:ext cx="1554480" cy="506730"/>
          </a:xfrm>
          <a:prstGeom prst="rect">
            <a:avLst/>
          </a:prstGeom>
          <a:noFill/>
        </p:spPr>
        <p:txBody>
          <a:bodyPr wrap="none" rtlCol="0" anchor="t">
            <a:spAutoFit/>
          </a:bodyPr>
          <a:lstStyle/>
          <a:p>
            <a:pPr algn="ctr">
              <a:lnSpc>
                <a:spcPct val="150000"/>
              </a:lnSpc>
            </a:pPr>
            <a:r>
              <a:rPr lang="zh-CN" altLang="en-US" b="1" dirty="0">
                <a:solidFill>
                  <a:srgbClr val="7030A0"/>
                </a:solidFill>
                <a:sym typeface="+mn-ea"/>
              </a:rPr>
              <a:t>具体搭建过程</a:t>
            </a:r>
            <a:endParaRPr lang="zh-CN" altLang="en-US"/>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pic>
        <p:nvPicPr>
          <p:cNvPr id="6" name="图片 5"/>
          <p:cNvPicPr>
            <a:picLocks noChangeAspect="1"/>
          </p:cNvPicPr>
          <p:nvPr>
            <p:custDataLst>
              <p:tags r:id="rId1"/>
            </p:custDataLst>
          </p:nvPr>
        </p:nvPicPr>
        <p:blipFill>
          <a:blip r:embed="rId4"/>
          <a:stretch>
            <a:fillRect/>
          </a:stretch>
        </p:blipFill>
        <p:spPr>
          <a:xfrm>
            <a:off x="0" y="561340"/>
            <a:ext cx="6633210" cy="6296660"/>
          </a:xfrm>
          <a:prstGeom prst="rect">
            <a:avLst/>
          </a:prstGeom>
        </p:spPr>
      </p:pic>
      <p:pic>
        <p:nvPicPr>
          <p:cNvPr id="7" name="图片 5"/>
          <p:cNvPicPr>
            <a:picLocks noChangeAspect="1"/>
          </p:cNvPicPr>
          <p:nvPr>
            <p:custDataLst>
              <p:tags r:id="rId2"/>
            </p:custDataLst>
          </p:nvPr>
        </p:nvPicPr>
        <p:blipFill>
          <a:blip r:embed="rId5"/>
          <a:stretch>
            <a:fillRect/>
          </a:stretch>
        </p:blipFill>
        <p:spPr>
          <a:xfrm>
            <a:off x="6633210" y="769620"/>
            <a:ext cx="5559425" cy="608838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97654"/>
            <a:ext cx="12192000" cy="4154170"/>
          </a:xfrm>
          <a:prstGeom prst="rect">
            <a:avLst/>
          </a:prstGeom>
          <a:noFill/>
        </p:spPr>
        <p:txBody>
          <a:bodyPr wrap="square" rtlCol="0">
            <a:spAutoFit/>
          </a:bodyPr>
          <a:lstStyle/>
          <a:p>
            <a:pPr algn="ctr"/>
            <a:r>
              <a:rPr lang="zh-CN" altLang="en-US" sz="3600" dirty="0"/>
              <a:t>致谢</a:t>
            </a:r>
            <a:endParaRPr lang="en-US" altLang="zh-CN" dirty="0"/>
          </a:p>
          <a:p>
            <a:pPr algn="ctr"/>
            <a:endParaRPr lang="en-US" altLang="zh-CN" dirty="0"/>
          </a:p>
          <a:p>
            <a:pPr algn="ctr"/>
            <a:endParaRPr lang="en-US" altLang="zh-CN" dirty="0"/>
          </a:p>
          <a:p>
            <a:pPr algn="ctr"/>
            <a:r>
              <a:rPr lang="zh-CN" altLang="en-US" sz="3200" dirty="0"/>
              <a:t>感谢余翔老师在本次大作业实践项目的理论支持与耐心指导。</a:t>
            </a:r>
          </a:p>
          <a:p>
            <a:pPr algn="ctr"/>
            <a:endParaRPr lang="en-US" altLang="zh-CN" sz="3200" dirty="0"/>
          </a:p>
          <a:p>
            <a:pPr algn="ctr"/>
            <a:r>
              <a:rPr lang="zh-CN" altLang="en-US" sz="3200" dirty="0"/>
              <a:t>感谢李风龙同学对本次大作业的</a:t>
            </a:r>
            <a:r>
              <a:rPr lang="en-US" altLang="zh-CN" sz="3200" dirty="0"/>
              <a:t>Hadoop</a:t>
            </a:r>
            <a:r>
              <a:rPr lang="zh-CN" altLang="en-US" sz="3200" dirty="0"/>
              <a:t>集群搭建的实践帮助。</a:t>
            </a:r>
          </a:p>
          <a:p>
            <a:pPr algn="ctr"/>
            <a:endParaRPr lang="en-US" altLang="zh-CN" sz="3200" dirty="0"/>
          </a:p>
          <a:p>
            <a:pPr algn="ctr"/>
            <a:r>
              <a:rPr lang="zh-CN" altLang="en-US" sz="3200" dirty="0"/>
              <a:t>感谢顾成晨同学对本次大作业的主机硬件环境搭建帮助。</a:t>
            </a:r>
          </a:p>
          <a:p>
            <a:pPr algn="ctr"/>
            <a:endParaRPr lang="zh-CN" altLang="en-US" sz="3200" dirty="0"/>
          </a:p>
        </p:txBody>
      </p:sp>
      <p:pic>
        <p:nvPicPr>
          <p:cNvPr id="2" name="图片 1"/>
          <p:cNvPicPr>
            <a:picLocks noChangeAspect="1"/>
          </p:cNvPicPr>
          <p:nvPr/>
        </p:nvPicPr>
        <p:blipFill>
          <a:blip r:embed="rId2"/>
          <a:stretch>
            <a:fillRect/>
          </a:stretch>
        </p:blipFill>
        <p:spPr>
          <a:xfrm>
            <a:off x="5300980" y="4216400"/>
            <a:ext cx="2309495" cy="241998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20</a:t>
            </a:fld>
            <a:endParaRPr lang="zh-CN" altLang="en-US" dirty="0"/>
          </a:p>
        </p:txBody>
      </p:sp>
      <p:sp>
        <p:nvSpPr>
          <p:cNvPr id="5" name="文本框 4"/>
          <p:cNvSpPr txBox="1"/>
          <p:nvPr/>
        </p:nvSpPr>
        <p:spPr>
          <a:xfrm>
            <a:off x="10637520" y="53975"/>
            <a:ext cx="1554480" cy="506730"/>
          </a:xfrm>
          <a:prstGeom prst="rect">
            <a:avLst/>
          </a:prstGeom>
          <a:noFill/>
        </p:spPr>
        <p:txBody>
          <a:bodyPr wrap="none" rtlCol="0" anchor="t">
            <a:spAutoFit/>
          </a:bodyPr>
          <a:lstStyle/>
          <a:p>
            <a:pPr algn="ctr">
              <a:lnSpc>
                <a:spcPct val="150000"/>
              </a:lnSpc>
            </a:pPr>
            <a:r>
              <a:rPr lang="zh-CN" altLang="en-US" b="1" dirty="0">
                <a:solidFill>
                  <a:srgbClr val="7030A0"/>
                </a:solidFill>
                <a:sym typeface="+mn-ea"/>
              </a:rPr>
              <a:t>具体搭建过程</a:t>
            </a:r>
            <a:endParaRPr lang="zh-CN" altLang="en-US"/>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pic>
        <p:nvPicPr>
          <p:cNvPr id="8" name="图片 7"/>
          <p:cNvPicPr>
            <a:picLocks noChangeAspect="1"/>
          </p:cNvPicPr>
          <p:nvPr/>
        </p:nvPicPr>
        <p:blipFill>
          <a:blip r:embed="rId2"/>
          <a:stretch>
            <a:fillRect/>
          </a:stretch>
        </p:blipFill>
        <p:spPr>
          <a:xfrm>
            <a:off x="0" y="766445"/>
            <a:ext cx="12192635" cy="609219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altLang="zh-CN" dirty="0"/>
              <a:t>www.islide.cc</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t>21</a:t>
            </a:fld>
            <a:endParaRPr lang="zh-CN" altLang="en-US" dirty="0"/>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5" name="文本框 4"/>
          <p:cNvSpPr txBox="1"/>
          <p:nvPr/>
        </p:nvSpPr>
        <p:spPr>
          <a:xfrm>
            <a:off x="10637520" y="53975"/>
            <a:ext cx="1554480" cy="506730"/>
          </a:xfrm>
          <a:prstGeom prst="rect">
            <a:avLst/>
          </a:prstGeom>
          <a:noFill/>
        </p:spPr>
        <p:txBody>
          <a:bodyPr wrap="none" rtlCol="0" anchor="t">
            <a:spAutoFit/>
          </a:bodyPr>
          <a:lstStyle/>
          <a:p>
            <a:pPr algn="ctr">
              <a:lnSpc>
                <a:spcPct val="150000"/>
              </a:lnSpc>
            </a:pPr>
            <a:r>
              <a:rPr lang="zh-CN" altLang="en-US" b="1" dirty="0">
                <a:solidFill>
                  <a:srgbClr val="7030A0"/>
                </a:solidFill>
                <a:sym typeface="+mn-ea"/>
              </a:rPr>
              <a:t>具体搭建过程</a:t>
            </a:r>
            <a:endParaRPr lang="zh-CN" altLang="en-US"/>
          </a:p>
        </p:txBody>
      </p:sp>
      <p:pic>
        <p:nvPicPr>
          <p:cNvPr id="6" name="图片 5"/>
          <p:cNvPicPr>
            <a:picLocks noChangeAspect="1"/>
          </p:cNvPicPr>
          <p:nvPr/>
        </p:nvPicPr>
        <p:blipFill>
          <a:blip r:embed="rId2"/>
          <a:stretch>
            <a:fillRect/>
          </a:stretch>
        </p:blipFill>
        <p:spPr>
          <a:xfrm>
            <a:off x="0" y="882650"/>
            <a:ext cx="12030710" cy="597598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22</a:t>
            </a:fld>
            <a:endParaRPr lang="zh-CN" altLang="en-US" dirty="0"/>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5" name="文本框 4"/>
          <p:cNvSpPr txBox="1"/>
          <p:nvPr/>
        </p:nvSpPr>
        <p:spPr>
          <a:xfrm>
            <a:off x="10637520" y="53975"/>
            <a:ext cx="1554480" cy="506730"/>
          </a:xfrm>
          <a:prstGeom prst="rect">
            <a:avLst/>
          </a:prstGeom>
          <a:noFill/>
        </p:spPr>
        <p:txBody>
          <a:bodyPr wrap="none" rtlCol="0" anchor="t">
            <a:spAutoFit/>
          </a:bodyPr>
          <a:lstStyle/>
          <a:p>
            <a:pPr algn="ctr">
              <a:lnSpc>
                <a:spcPct val="150000"/>
              </a:lnSpc>
            </a:pPr>
            <a:r>
              <a:rPr lang="zh-CN" altLang="en-US" b="1" dirty="0">
                <a:solidFill>
                  <a:srgbClr val="7030A0"/>
                </a:solidFill>
                <a:sym typeface="+mn-ea"/>
              </a:rPr>
              <a:t>具体搭建过程</a:t>
            </a:r>
            <a:endParaRPr lang="zh-CN" altLang="en-US"/>
          </a:p>
        </p:txBody>
      </p:sp>
      <p:pic>
        <p:nvPicPr>
          <p:cNvPr id="2" name="图片 1"/>
          <p:cNvPicPr>
            <a:picLocks noChangeAspect="1"/>
          </p:cNvPicPr>
          <p:nvPr/>
        </p:nvPicPr>
        <p:blipFill>
          <a:blip r:embed="rId2"/>
          <a:stretch>
            <a:fillRect/>
          </a:stretch>
        </p:blipFill>
        <p:spPr>
          <a:xfrm>
            <a:off x="137795" y="1673860"/>
            <a:ext cx="11864975" cy="4785995"/>
          </a:xfrm>
          <a:prstGeom prst="rect">
            <a:avLst/>
          </a:prstGeom>
        </p:spPr>
      </p:pic>
      <p:sp>
        <p:nvSpPr>
          <p:cNvPr id="3" name="文本框 2"/>
          <p:cNvSpPr txBox="1"/>
          <p:nvPr/>
        </p:nvSpPr>
        <p:spPr>
          <a:xfrm>
            <a:off x="484505" y="1357630"/>
            <a:ext cx="10850245" cy="368300"/>
          </a:xfrm>
          <a:prstGeom prst="rect">
            <a:avLst/>
          </a:prstGeom>
          <a:noFill/>
        </p:spPr>
        <p:txBody>
          <a:bodyPr wrap="square" rtlCol="0">
            <a:spAutoFit/>
          </a:bodyPr>
          <a:lstStyle/>
          <a:p>
            <a:pPr algn="ctr"/>
            <a:r>
              <a:rPr lang="en-US" altLang="zh-CN"/>
              <a:t>MR</a:t>
            </a:r>
            <a:r>
              <a:rPr lang="zh-CN" altLang="en-US"/>
              <a:t>写入</a:t>
            </a:r>
            <a:r>
              <a:rPr lang="en-US" altLang="zh-CN"/>
              <a:t>Hbase</a:t>
            </a:r>
            <a:r>
              <a:rPr lang="zh-CN" altLang="en-US"/>
              <a:t>的示例代码</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23</a:t>
            </a:fld>
            <a:endParaRPr lang="zh-CN" altLang="en-US" dirty="0"/>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5" name="文本框 4"/>
          <p:cNvSpPr txBox="1"/>
          <p:nvPr/>
        </p:nvSpPr>
        <p:spPr>
          <a:xfrm>
            <a:off x="10637520" y="53975"/>
            <a:ext cx="1554480" cy="506730"/>
          </a:xfrm>
          <a:prstGeom prst="rect">
            <a:avLst/>
          </a:prstGeom>
          <a:noFill/>
        </p:spPr>
        <p:txBody>
          <a:bodyPr wrap="none" rtlCol="0" anchor="t">
            <a:spAutoFit/>
          </a:bodyPr>
          <a:lstStyle/>
          <a:p>
            <a:pPr algn="ctr">
              <a:lnSpc>
                <a:spcPct val="150000"/>
              </a:lnSpc>
            </a:pPr>
            <a:r>
              <a:rPr lang="zh-CN" altLang="en-US" b="1" dirty="0">
                <a:solidFill>
                  <a:srgbClr val="7030A0"/>
                </a:solidFill>
                <a:sym typeface="+mn-ea"/>
              </a:rPr>
              <a:t>具体搭建过程</a:t>
            </a:r>
            <a:endParaRPr lang="zh-CN" altLang="en-US"/>
          </a:p>
        </p:txBody>
      </p:sp>
      <p:pic>
        <p:nvPicPr>
          <p:cNvPr id="2" name="图片 1"/>
          <p:cNvPicPr>
            <a:picLocks noChangeAspect="1"/>
          </p:cNvPicPr>
          <p:nvPr/>
        </p:nvPicPr>
        <p:blipFill>
          <a:blip r:embed="rId2"/>
          <a:stretch>
            <a:fillRect/>
          </a:stretch>
        </p:blipFill>
        <p:spPr>
          <a:xfrm>
            <a:off x="452120" y="2127250"/>
            <a:ext cx="10915650" cy="3022600"/>
          </a:xfrm>
          <a:prstGeom prst="rect">
            <a:avLst/>
          </a:prstGeom>
        </p:spPr>
      </p:pic>
      <p:sp>
        <p:nvSpPr>
          <p:cNvPr id="3" name="文本框 2"/>
          <p:cNvSpPr txBox="1"/>
          <p:nvPr/>
        </p:nvSpPr>
        <p:spPr>
          <a:xfrm>
            <a:off x="484505" y="1357630"/>
            <a:ext cx="10850245" cy="368300"/>
          </a:xfrm>
          <a:prstGeom prst="rect">
            <a:avLst/>
          </a:prstGeom>
          <a:noFill/>
        </p:spPr>
        <p:txBody>
          <a:bodyPr wrap="square" rtlCol="0">
            <a:spAutoFit/>
          </a:bodyPr>
          <a:lstStyle/>
          <a:p>
            <a:pPr algn="ctr"/>
            <a:r>
              <a:rPr lang="zh-CN" altLang="en-US"/>
              <a:t>数据写入成功示例</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a:off x="717523" y="3042409"/>
            <a:ext cx="1080296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9" name="标题 4"/>
          <p:cNvSpPr>
            <a:spLocks noGrp="1"/>
          </p:cNvSpPr>
          <p:nvPr>
            <p:ph type="title"/>
          </p:nvPr>
        </p:nvSpPr>
        <p:spPr>
          <a:xfrm>
            <a:off x="3403023" y="2604259"/>
            <a:ext cx="5419185" cy="895350"/>
          </a:xfrm>
        </p:spPr>
        <p:txBody>
          <a:bodyPr/>
          <a:lstStyle/>
          <a:p>
            <a:pPr algn="ctr"/>
            <a:r>
              <a:rPr lang="zh-CN" altLang="en-US" dirty="0">
                <a:sym typeface="+mn-ea"/>
              </a:rPr>
              <a:t>算法调研与模型复现</a:t>
            </a:r>
            <a:endParaRPr lang="zh-CN" altLang="en-US" dirty="0"/>
          </a:p>
        </p:txBody>
      </p:sp>
      <p:sp>
        <p:nvSpPr>
          <p:cNvPr id="10" name="文本占位符 5"/>
          <p:cNvSpPr>
            <a:spLocks noGrp="1"/>
          </p:cNvSpPr>
          <p:nvPr>
            <p:ph type="body" idx="1"/>
          </p:nvPr>
        </p:nvSpPr>
        <p:spPr>
          <a:xfrm>
            <a:off x="3404139" y="3499609"/>
            <a:ext cx="5419185" cy="1015623"/>
          </a:xfrm>
        </p:spPr>
        <p:txBody>
          <a:bodyPr/>
          <a:lstStyle/>
          <a:p>
            <a:pPr algn="ctr">
              <a:lnSpc>
                <a:spcPct val="120000"/>
              </a:lnSpc>
            </a:pPr>
            <a:r>
              <a:rPr lang="en-US" altLang="zh-CN" dirty="0">
                <a:sym typeface="+mn-ea"/>
              </a:rPr>
              <a:t>Algorithm research and model reproduction</a:t>
            </a:r>
            <a:endParaRPr lang="zh-CN" altLang="en-US" dirty="0"/>
          </a:p>
        </p:txBody>
      </p:sp>
      <p:sp>
        <p:nvSpPr>
          <p:cNvPr id="11" name="文本框 10"/>
          <p:cNvSpPr txBox="1"/>
          <p:nvPr/>
        </p:nvSpPr>
        <p:spPr>
          <a:xfrm>
            <a:off x="5546142" y="2053322"/>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Impact" panose="020B0806030902050204" pitchFamily="34" charset="0"/>
                <a:cs typeface="Arial" panose="020B0604020202020204" pitchFamily="34" charset="0"/>
              </a:rPr>
              <a:t>/03</a:t>
            </a:r>
            <a:endParaRPr lang="zh-CN" altLang="en-US" spc="100" dirty="0">
              <a:solidFill>
                <a:schemeClr val="bg1"/>
              </a:solidFill>
              <a:latin typeface="Impact" panose="020B0806030902050204" pitchFamily="34" charset="0"/>
              <a:cs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25</a:t>
            </a:fld>
            <a:endParaRPr lang="zh-CN" altLang="en-US"/>
          </a:p>
        </p:txBody>
      </p:sp>
      <p:grpSp>
        <p:nvGrpSpPr>
          <p:cNvPr id="5" name="120a29b7-d775-4db3-996a-09cb5d6556e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43625" y="1123950"/>
            <a:ext cx="10851464" cy="4610100"/>
            <a:chOff x="669025" y="1123950"/>
            <a:chExt cx="10851464" cy="4610100"/>
          </a:xfrm>
        </p:grpSpPr>
        <p:sp>
          <p:nvSpPr>
            <p:cNvPr id="6" name="îşḻide"/>
            <p:cNvSpPr/>
            <p:nvPr/>
          </p:nvSpPr>
          <p:spPr>
            <a:xfrm>
              <a:off x="669025" y="1123950"/>
              <a:ext cx="10851463" cy="2000100"/>
            </a:xfrm>
            <a:prstGeom prst="roundRect">
              <a:avLst>
                <a:gd name="adj" fmla="val 0"/>
              </a:avLst>
            </a:prstGeom>
            <a:blipFill>
              <a:blip r:embed="rId3"/>
              <a:stretch>
                <a:fillRect t="-105291" b="-103960"/>
              </a:stretch>
            </a:blip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a:endParaRPr/>
            </a:p>
          </p:txBody>
        </p:sp>
        <p:sp>
          <p:nvSpPr>
            <p:cNvPr id="7" name="iṥļïḍè"/>
            <p:cNvSpPr/>
            <p:nvPr/>
          </p:nvSpPr>
          <p:spPr bwMode="auto">
            <a:xfrm>
              <a:off x="671513" y="2750085"/>
              <a:ext cx="10848976" cy="373965"/>
            </a:xfrm>
            <a:prstGeom prst="roundRect">
              <a:avLst>
                <a:gd name="adj" fmla="val 0"/>
              </a:avLst>
            </a:prstGeom>
            <a:solidFill>
              <a:schemeClr val="accent1">
                <a:alpha val="70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2000" b="1" dirty="0">
                <a:solidFill>
                  <a:schemeClr val="bg1"/>
                </a:solidFill>
              </a:endParaRPr>
            </a:p>
          </p:txBody>
        </p:sp>
        <p:grpSp>
          <p:nvGrpSpPr>
            <p:cNvPr id="8" name="işļiďè"/>
            <p:cNvGrpSpPr/>
            <p:nvPr/>
          </p:nvGrpSpPr>
          <p:grpSpPr>
            <a:xfrm>
              <a:off x="669925" y="4472771"/>
              <a:ext cx="2527565" cy="1261279"/>
              <a:chOff x="3981000" y="1539000"/>
              <a:chExt cx="2250000" cy="1261279"/>
            </a:xfrm>
          </p:grpSpPr>
          <p:sp>
            <p:nvSpPr>
              <p:cNvPr id="22" name="îş1ïdè"/>
              <p:cNvSpPr/>
              <p:nvPr/>
            </p:nvSpPr>
            <p:spPr bwMode="auto">
              <a:xfrm>
                <a:off x="3981000" y="1539000"/>
                <a:ext cx="2250000" cy="405000"/>
              </a:xfrm>
              <a:prstGeom prst="roundRect">
                <a:avLst/>
              </a:prstGeom>
              <a:solidFill>
                <a:schemeClr val="tx2">
                  <a:lumMod val="20000"/>
                  <a:lumOff val="80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b="1" dirty="0">
                    <a:solidFill>
                      <a:schemeClr val="tx1"/>
                    </a:solidFill>
                  </a:rPr>
                  <a:t>数据集类型</a:t>
                </a:r>
              </a:p>
            </p:txBody>
          </p:sp>
          <p:sp>
            <p:nvSpPr>
              <p:cNvPr id="23" name="išľíďê"/>
              <p:cNvSpPr/>
              <p:nvPr/>
            </p:nvSpPr>
            <p:spPr bwMode="auto">
              <a:xfrm>
                <a:off x="3981000" y="1944000"/>
                <a:ext cx="2250000" cy="856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spcBef>
                    <a:spcPct val="0"/>
                  </a:spcBef>
                  <a:buFont typeface="Arial" panose="020B0604020202020204" pitchFamily="34" charset="0"/>
                  <a:buChar char="•"/>
                </a:pPr>
                <a:r>
                  <a:rPr lang="zh-CN" altLang="en-US" dirty="0"/>
                  <a:t>多分类</a:t>
                </a:r>
                <a:r>
                  <a:rPr lang="en-US" altLang="zh-CN" dirty="0"/>
                  <a:t> or </a:t>
                </a:r>
                <a:r>
                  <a:rPr lang="zh-CN" altLang="en-US" dirty="0"/>
                  <a:t>多标签？</a:t>
                </a:r>
                <a:r>
                  <a:rPr lang="en-US" altLang="zh-CN" dirty="0"/>
                  <a:t> </a:t>
                </a:r>
                <a:endParaRPr lang="en-US" altLang="zh-CN" sz="1100" dirty="0"/>
              </a:p>
              <a:p>
                <a:pPr indent="0">
                  <a:lnSpc>
                    <a:spcPct val="150000"/>
                  </a:lnSpc>
                  <a:spcBef>
                    <a:spcPct val="0"/>
                  </a:spcBef>
                  <a:buFont typeface="Arial" panose="020B0604020202020204" pitchFamily="34" charset="0"/>
                  <a:buNone/>
                </a:pPr>
                <a:endParaRPr lang="zh-CN" altLang="en-US" sz="1100" dirty="0"/>
              </a:p>
            </p:txBody>
          </p:sp>
        </p:grpSp>
        <p:grpSp>
          <p:nvGrpSpPr>
            <p:cNvPr id="9" name="ïśļîdè"/>
            <p:cNvGrpSpPr/>
            <p:nvPr/>
          </p:nvGrpSpPr>
          <p:grpSpPr>
            <a:xfrm>
              <a:off x="3444258" y="4472771"/>
              <a:ext cx="2527565" cy="1261279"/>
              <a:chOff x="3981000" y="1539000"/>
              <a:chExt cx="2250000" cy="1261279"/>
            </a:xfrm>
          </p:grpSpPr>
          <p:sp>
            <p:nvSpPr>
              <p:cNvPr id="20" name="ïşḻiďè"/>
              <p:cNvSpPr/>
              <p:nvPr/>
            </p:nvSpPr>
            <p:spPr bwMode="auto">
              <a:xfrm>
                <a:off x="3981000" y="1539000"/>
                <a:ext cx="2250000" cy="405000"/>
              </a:xfrm>
              <a:prstGeom prst="roundRect">
                <a:avLst/>
              </a:prstGeom>
              <a:solidFill>
                <a:schemeClr val="tx2">
                  <a:lumMod val="20000"/>
                  <a:lumOff val="80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b="1" dirty="0">
                    <a:solidFill>
                      <a:schemeClr val="tx1"/>
                    </a:solidFill>
                  </a:rPr>
                  <a:t>算法任务</a:t>
                </a:r>
              </a:p>
            </p:txBody>
          </p:sp>
          <p:sp>
            <p:nvSpPr>
              <p:cNvPr id="21" name="ïšļíḋè"/>
              <p:cNvSpPr/>
              <p:nvPr/>
            </p:nvSpPr>
            <p:spPr bwMode="auto">
              <a:xfrm>
                <a:off x="3981000" y="1944000"/>
                <a:ext cx="2250000" cy="856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spcBef>
                    <a:spcPct val="0"/>
                  </a:spcBef>
                  <a:buFont typeface="Arial" panose="020B0604020202020204" pitchFamily="34" charset="0"/>
                  <a:buChar char="•"/>
                </a:pPr>
                <a:r>
                  <a:rPr lang="zh-CN" altLang="en-US" dirty="0">
                    <a:sym typeface="+mn-ea"/>
                  </a:rPr>
                  <a:t>预测</a:t>
                </a:r>
                <a:r>
                  <a:rPr lang="en-US" altLang="zh-CN" dirty="0">
                    <a:sym typeface="+mn-ea"/>
                  </a:rPr>
                  <a:t> or </a:t>
                </a:r>
                <a:r>
                  <a:rPr lang="zh-CN" altLang="en-US" dirty="0">
                    <a:sym typeface="+mn-ea"/>
                  </a:rPr>
                  <a:t>归类？</a:t>
                </a:r>
                <a:r>
                  <a:rPr lang="en-US" altLang="zh-CN" dirty="0">
                    <a:sym typeface="+mn-ea"/>
                  </a:rPr>
                  <a:t> </a:t>
                </a:r>
                <a:endParaRPr lang="en-US" altLang="zh-CN" dirty="0"/>
              </a:p>
              <a:p>
                <a:pPr indent="0">
                  <a:lnSpc>
                    <a:spcPct val="150000"/>
                  </a:lnSpc>
                  <a:spcBef>
                    <a:spcPct val="0"/>
                  </a:spcBef>
                  <a:buFont typeface="Arial" panose="020B0604020202020204" pitchFamily="34" charset="0"/>
                  <a:buNone/>
                </a:pPr>
                <a:endParaRPr lang="zh-CN" altLang="en-US" dirty="0"/>
              </a:p>
            </p:txBody>
          </p:sp>
        </p:grpSp>
        <p:grpSp>
          <p:nvGrpSpPr>
            <p:cNvPr id="10" name="ïṧľîďê"/>
            <p:cNvGrpSpPr/>
            <p:nvPr/>
          </p:nvGrpSpPr>
          <p:grpSpPr>
            <a:xfrm>
              <a:off x="6218590" y="4472771"/>
              <a:ext cx="2527565" cy="1261279"/>
              <a:chOff x="3981000" y="1539000"/>
              <a:chExt cx="2250000" cy="1261279"/>
            </a:xfrm>
          </p:grpSpPr>
          <p:sp>
            <p:nvSpPr>
              <p:cNvPr id="18" name="ïṥľíḍê"/>
              <p:cNvSpPr/>
              <p:nvPr/>
            </p:nvSpPr>
            <p:spPr bwMode="auto">
              <a:xfrm>
                <a:off x="3981000" y="1539000"/>
                <a:ext cx="2250000" cy="405000"/>
              </a:xfrm>
              <a:prstGeom prst="roundRect">
                <a:avLst/>
              </a:prstGeom>
              <a:solidFill>
                <a:schemeClr val="tx2">
                  <a:lumMod val="20000"/>
                  <a:lumOff val="80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b="1" dirty="0">
                    <a:solidFill>
                      <a:schemeClr val="tx1"/>
                    </a:solidFill>
                  </a:rPr>
                  <a:t>算法类型</a:t>
                </a:r>
              </a:p>
            </p:txBody>
          </p:sp>
          <p:sp>
            <p:nvSpPr>
              <p:cNvPr id="19" name="íSlîḑè"/>
              <p:cNvSpPr/>
              <p:nvPr/>
            </p:nvSpPr>
            <p:spPr bwMode="auto">
              <a:xfrm>
                <a:off x="3981000" y="1944000"/>
                <a:ext cx="2250000" cy="856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indent="0">
                  <a:lnSpc>
                    <a:spcPct val="150000"/>
                  </a:lnSpc>
                  <a:spcBef>
                    <a:spcPct val="0"/>
                  </a:spcBef>
                  <a:buFont typeface="Arial" panose="020B0604020202020204" pitchFamily="34" charset="0"/>
                  <a:buNone/>
                </a:pPr>
                <a:r>
                  <a:rPr lang="en-US" altLang="zh-CN" dirty="0">
                    <a:sym typeface="+mn-ea"/>
                  </a:rPr>
                  <a:t>ML or DL</a:t>
                </a:r>
                <a:r>
                  <a:rPr lang="zh-CN" altLang="en-US" dirty="0">
                    <a:sym typeface="+mn-ea"/>
                  </a:rPr>
                  <a:t>？</a:t>
                </a:r>
                <a:endParaRPr lang="zh-CN" altLang="en-US" dirty="0"/>
              </a:p>
            </p:txBody>
          </p:sp>
        </p:grpSp>
        <p:grpSp>
          <p:nvGrpSpPr>
            <p:cNvPr id="11" name="îṡľîḋê"/>
            <p:cNvGrpSpPr/>
            <p:nvPr/>
          </p:nvGrpSpPr>
          <p:grpSpPr>
            <a:xfrm>
              <a:off x="8992923" y="4472771"/>
              <a:ext cx="2527565" cy="1261279"/>
              <a:chOff x="3981000" y="1539000"/>
              <a:chExt cx="2250000" cy="1261279"/>
            </a:xfrm>
          </p:grpSpPr>
          <p:sp>
            <p:nvSpPr>
              <p:cNvPr id="16" name="ïSļíḍé"/>
              <p:cNvSpPr/>
              <p:nvPr/>
            </p:nvSpPr>
            <p:spPr bwMode="auto">
              <a:xfrm>
                <a:off x="3981000" y="1539000"/>
                <a:ext cx="2250000" cy="405000"/>
              </a:xfrm>
              <a:prstGeom prst="roundRect">
                <a:avLst/>
              </a:prstGeom>
              <a:solidFill>
                <a:schemeClr val="tx2">
                  <a:lumMod val="20000"/>
                  <a:lumOff val="80000"/>
                </a:schemeClr>
              </a:solidFill>
              <a:ln w="38100">
                <a:noFill/>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b="1" dirty="0">
                    <a:solidFill>
                      <a:schemeClr val="tx1"/>
                    </a:solidFill>
                  </a:rPr>
                  <a:t>算法结果</a:t>
                </a:r>
              </a:p>
            </p:txBody>
          </p:sp>
          <p:sp>
            <p:nvSpPr>
              <p:cNvPr id="17" name="ï$1ïde"/>
              <p:cNvSpPr/>
              <p:nvPr/>
            </p:nvSpPr>
            <p:spPr bwMode="auto">
              <a:xfrm>
                <a:off x="3981000" y="1944000"/>
                <a:ext cx="2250000" cy="856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spcBef>
                    <a:spcPct val="0"/>
                  </a:spcBef>
                  <a:buFont typeface="Arial" panose="020B0604020202020204" pitchFamily="34" charset="0"/>
                  <a:buChar char="•"/>
                </a:pPr>
                <a:endParaRPr lang="zh-CN" altLang="en-US" sz="1100" dirty="0"/>
              </a:p>
            </p:txBody>
          </p:sp>
        </p:grpSp>
        <p:cxnSp>
          <p:nvCxnSpPr>
            <p:cNvPr id="12" name="肘形连接符 16"/>
            <p:cNvCxnSpPr>
              <a:stCxn id="7" idx="2"/>
              <a:endCxn id="22" idx="0"/>
            </p:cNvCxnSpPr>
            <p:nvPr/>
          </p:nvCxnSpPr>
          <p:spPr>
            <a:xfrm rot="5400000">
              <a:off x="3340495" y="1717264"/>
              <a:ext cx="1348721" cy="4162293"/>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3" name="肘形连接符 18"/>
            <p:cNvCxnSpPr>
              <a:stCxn id="7" idx="2"/>
              <a:endCxn id="16" idx="0"/>
            </p:cNvCxnSpPr>
            <p:nvPr/>
          </p:nvCxnSpPr>
          <p:spPr>
            <a:xfrm rot="16200000" flipH="1">
              <a:off x="7501993" y="1718057"/>
              <a:ext cx="1348721" cy="4160705"/>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4" name="肘形连接符 20"/>
            <p:cNvCxnSpPr>
              <a:stCxn id="7" idx="2"/>
              <a:endCxn id="20" idx="0"/>
            </p:cNvCxnSpPr>
            <p:nvPr/>
          </p:nvCxnSpPr>
          <p:spPr>
            <a:xfrm rot="5400000">
              <a:off x="4727661" y="3104430"/>
              <a:ext cx="1348721" cy="1387960"/>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5" name="肘形连接符 22"/>
            <p:cNvCxnSpPr>
              <a:stCxn id="7" idx="2"/>
              <a:endCxn id="18" idx="0"/>
            </p:cNvCxnSpPr>
            <p:nvPr/>
          </p:nvCxnSpPr>
          <p:spPr>
            <a:xfrm rot="16200000" flipH="1">
              <a:off x="6114827" y="3105224"/>
              <a:ext cx="1348721" cy="1386372"/>
            </a:xfrm>
            <a:prstGeom prst="bentConnector3">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25" name="íSlîḑè"/>
          <p:cNvSpPr/>
          <p:nvPr/>
        </p:nvSpPr>
        <p:spPr bwMode="auto">
          <a:xfrm>
            <a:off x="8967505" y="4877771"/>
            <a:ext cx="2527565" cy="856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indent="0">
              <a:lnSpc>
                <a:spcPct val="150000"/>
              </a:lnSpc>
              <a:spcBef>
                <a:spcPct val="0"/>
              </a:spcBef>
              <a:buFont typeface="Arial" panose="020B0604020202020204" pitchFamily="34" charset="0"/>
              <a:buNone/>
            </a:pPr>
            <a:r>
              <a:rPr lang="zh-CN" altLang="en-US" dirty="0"/>
              <a:t>拟合情况？</a:t>
            </a:r>
          </a:p>
          <a:p>
            <a:pPr indent="0">
              <a:lnSpc>
                <a:spcPct val="150000"/>
              </a:lnSpc>
              <a:spcBef>
                <a:spcPct val="0"/>
              </a:spcBef>
              <a:buFont typeface="Arial" panose="020B0604020202020204" pitchFamily="34" charset="0"/>
              <a:buNone/>
            </a:pPr>
            <a:r>
              <a:rPr lang="zh-CN" altLang="en-US" dirty="0"/>
              <a:t>精度？</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8609964" y="6202998"/>
            <a:ext cx="2909888" cy="206381"/>
          </a:xfrm>
        </p:spPr>
        <p:txBody>
          <a:bodyPr/>
          <a:lstStyle/>
          <a:p>
            <a:fld id="{5DD3DB80-B894-403A-B48E-6FDC1A72010E}" type="slidenum">
              <a:rPr lang="zh-CN" altLang="en-US" smtClean="0"/>
              <a:t>26</a:t>
            </a:fld>
            <a:endParaRPr lang="zh-CN" altLang="en-US" dirty="0"/>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7" name="文本框 6"/>
          <p:cNvSpPr txBox="1"/>
          <p:nvPr/>
        </p:nvSpPr>
        <p:spPr>
          <a:xfrm>
            <a:off x="38100" y="927100"/>
            <a:ext cx="3912235" cy="3692525"/>
          </a:xfrm>
          <a:prstGeom prst="rect">
            <a:avLst/>
          </a:prstGeom>
          <a:noFill/>
        </p:spPr>
        <p:txBody>
          <a:bodyPr wrap="square" rtlCol="0">
            <a:spAutoFit/>
          </a:bodyPr>
          <a:lstStyle/>
          <a:p>
            <a:r>
              <a:rPr lang="zh-CN" altLang="en-US"/>
              <a:t>根据本数据集的特征分布情况，我们可以清楚地看到，该数据集属于单标签多分类类数据集，且标签之间不存在依赖关系！</a:t>
            </a:r>
          </a:p>
          <a:p>
            <a:r>
              <a:rPr lang="zh-CN" altLang="en-US"/>
              <a:t>（例如，该数据集之间的标签，为天猫，京东，淘宝，携程，都是一种独立的标签，没有联系）</a:t>
            </a:r>
          </a:p>
          <a:p>
            <a:r>
              <a:rPr lang="zh-CN" altLang="en-US"/>
              <a:t>所以，我们在采取算法的时候，不能够选择二分类的算法实现数据集的预测</a:t>
            </a:r>
            <a:r>
              <a:rPr lang="en-US" altLang="zh-CN"/>
              <a:t>(</a:t>
            </a:r>
            <a:r>
              <a:rPr lang="zh-CN" altLang="en-US"/>
              <a:t>如线性回归</a:t>
            </a:r>
            <a:r>
              <a:rPr lang="en-US" altLang="zh-CN"/>
              <a:t>)</a:t>
            </a:r>
          </a:p>
          <a:p>
            <a:r>
              <a:rPr lang="zh-CN" altLang="en-US"/>
              <a:t>最终，我选择了机器学习算法以及前馈神经网络对该数据集进行分类训练</a:t>
            </a:r>
            <a:endParaRPr lang="en-US" altLang="zh-CN"/>
          </a:p>
          <a:p>
            <a:endParaRPr lang="zh-CN" altLang="en-US"/>
          </a:p>
        </p:txBody>
      </p:sp>
      <p:pic>
        <p:nvPicPr>
          <p:cNvPr id="8" name="图片 7"/>
          <p:cNvPicPr>
            <a:picLocks noChangeAspect="1"/>
          </p:cNvPicPr>
          <p:nvPr/>
        </p:nvPicPr>
        <p:blipFill>
          <a:blip r:embed="rId2"/>
          <a:stretch>
            <a:fillRect/>
          </a:stretch>
        </p:blipFill>
        <p:spPr>
          <a:xfrm>
            <a:off x="6125845" y="878205"/>
            <a:ext cx="5394325" cy="2581275"/>
          </a:xfrm>
          <a:prstGeom prst="rect">
            <a:avLst/>
          </a:prstGeom>
        </p:spPr>
      </p:pic>
      <p:sp>
        <p:nvSpPr>
          <p:cNvPr id="11" name="文本框 10"/>
          <p:cNvSpPr txBox="1"/>
          <p:nvPr/>
        </p:nvSpPr>
        <p:spPr>
          <a:xfrm>
            <a:off x="9723120" y="53975"/>
            <a:ext cx="2468880" cy="506730"/>
          </a:xfrm>
          <a:prstGeom prst="rect">
            <a:avLst/>
          </a:prstGeom>
          <a:noFill/>
        </p:spPr>
        <p:txBody>
          <a:bodyPr wrap="none" rtlCol="0" anchor="t">
            <a:spAutoFit/>
          </a:bodyPr>
          <a:lstStyle/>
          <a:p>
            <a:pPr algn="ctr">
              <a:lnSpc>
                <a:spcPct val="150000"/>
              </a:lnSpc>
            </a:pPr>
            <a:r>
              <a:rPr lang="zh-CN" altLang="en-US"/>
              <a:t>数据集类型与算法选择</a:t>
            </a:r>
          </a:p>
        </p:txBody>
      </p:sp>
      <p:pic>
        <p:nvPicPr>
          <p:cNvPr id="12" name="图片 11"/>
          <p:cNvPicPr>
            <a:picLocks noChangeAspect="1"/>
          </p:cNvPicPr>
          <p:nvPr/>
        </p:nvPicPr>
        <p:blipFill>
          <a:blip r:embed="rId3"/>
          <a:stretch>
            <a:fillRect/>
          </a:stretch>
        </p:blipFill>
        <p:spPr>
          <a:xfrm>
            <a:off x="3583940" y="4352290"/>
            <a:ext cx="5562600" cy="173355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27</a:t>
            </a:fld>
            <a:endParaRPr lang="zh-CN" altLang="en-US" dirty="0"/>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graphicFrame>
        <p:nvGraphicFramePr>
          <p:cNvPr id="5" name="表格 4"/>
          <p:cNvGraphicFramePr/>
          <p:nvPr>
            <p:custDataLst>
              <p:tags r:id="rId1"/>
            </p:custDataLst>
          </p:nvPr>
        </p:nvGraphicFramePr>
        <p:xfrm>
          <a:off x="1769110" y="1299845"/>
          <a:ext cx="8653780" cy="4214495"/>
        </p:xfrm>
        <a:graphic>
          <a:graphicData uri="http://schemas.openxmlformats.org/drawingml/2006/table">
            <a:tbl>
              <a:tblPr firstRow="1" bandRow="1">
                <a:tableStyleId>{5C22544A-7EE6-4342-B048-85BDC9FD1C3A}</a:tableStyleId>
              </a:tblPr>
              <a:tblGrid>
                <a:gridCol w="2163445">
                  <a:extLst>
                    <a:ext uri="{9D8B030D-6E8A-4147-A177-3AD203B41FA5}">
                      <a16:colId xmlns:a16="http://schemas.microsoft.com/office/drawing/2014/main" val="20000"/>
                    </a:ext>
                  </a:extLst>
                </a:gridCol>
                <a:gridCol w="2163445">
                  <a:extLst>
                    <a:ext uri="{9D8B030D-6E8A-4147-A177-3AD203B41FA5}">
                      <a16:colId xmlns:a16="http://schemas.microsoft.com/office/drawing/2014/main" val="20001"/>
                    </a:ext>
                  </a:extLst>
                </a:gridCol>
                <a:gridCol w="2163445">
                  <a:extLst>
                    <a:ext uri="{9D8B030D-6E8A-4147-A177-3AD203B41FA5}">
                      <a16:colId xmlns:a16="http://schemas.microsoft.com/office/drawing/2014/main" val="20002"/>
                    </a:ext>
                  </a:extLst>
                </a:gridCol>
                <a:gridCol w="2163445">
                  <a:extLst>
                    <a:ext uri="{9D8B030D-6E8A-4147-A177-3AD203B41FA5}">
                      <a16:colId xmlns:a16="http://schemas.microsoft.com/office/drawing/2014/main" val="20003"/>
                    </a:ext>
                  </a:extLst>
                </a:gridCol>
              </a:tblGrid>
              <a:tr h="624840">
                <a:tc>
                  <a:txBody>
                    <a:bodyPr/>
                    <a:lstStyle/>
                    <a:p>
                      <a:pPr>
                        <a:buNone/>
                      </a:pPr>
                      <a:r>
                        <a:rPr lang="zh-CN" altLang="en-US"/>
                        <a:t>算法名称</a:t>
                      </a:r>
                    </a:p>
                  </a:txBody>
                  <a:tcPr/>
                </a:tc>
                <a:tc>
                  <a:txBody>
                    <a:bodyPr/>
                    <a:lstStyle/>
                    <a:p>
                      <a:pPr>
                        <a:buNone/>
                      </a:pPr>
                      <a:r>
                        <a:rPr lang="zh-CN" altLang="en-US"/>
                        <a:t>类型</a:t>
                      </a:r>
                    </a:p>
                  </a:txBody>
                  <a:tcPr/>
                </a:tc>
                <a:tc>
                  <a:txBody>
                    <a:bodyPr/>
                    <a:lstStyle/>
                    <a:p>
                      <a:pPr>
                        <a:buNone/>
                      </a:pPr>
                      <a:r>
                        <a:rPr lang="en-US" altLang="zh-CN"/>
                        <a:t>CPUorGPU</a:t>
                      </a:r>
                    </a:p>
                  </a:txBody>
                  <a:tcPr/>
                </a:tc>
                <a:tc>
                  <a:txBody>
                    <a:bodyPr/>
                    <a:lstStyle/>
                    <a:p>
                      <a:pPr>
                        <a:buNone/>
                      </a:pPr>
                      <a:r>
                        <a:rPr lang="zh-CN" altLang="en-US"/>
                        <a:t>模型拟合度</a:t>
                      </a:r>
                    </a:p>
                  </a:txBody>
                  <a:tcPr/>
                </a:tc>
                <a:extLst>
                  <a:ext uri="{0D108BD9-81ED-4DB2-BD59-A6C34878D82A}">
                    <a16:rowId xmlns:a16="http://schemas.microsoft.com/office/drawing/2014/main" val="10000"/>
                  </a:ext>
                </a:extLst>
              </a:tr>
              <a:tr h="1049020">
                <a:tc>
                  <a:txBody>
                    <a:bodyPr/>
                    <a:lstStyle/>
                    <a:p>
                      <a:pPr>
                        <a:buNone/>
                      </a:pPr>
                      <a:r>
                        <a:rPr lang="zh-CN" altLang="en-US"/>
                        <a:t>AdaBoostClassifier</a:t>
                      </a:r>
                    </a:p>
                  </a:txBody>
                  <a:tcPr/>
                </a:tc>
                <a:tc>
                  <a:txBody>
                    <a:bodyPr/>
                    <a:lstStyle/>
                    <a:p>
                      <a:pPr>
                        <a:buNone/>
                      </a:pPr>
                      <a:r>
                        <a:rPr lang="zh-CN" altLang="en-US"/>
                        <a:t>机器学习</a:t>
                      </a:r>
                    </a:p>
                  </a:txBody>
                  <a:tcPr/>
                </a:tc>
                <a:tc>
                  <a:txBody>
                    <a:bodyPr/>
                    <a:lstStyle/>
                    <a:p>
                      <a:pPr>
                        <a:buNone/>
                      </a:pPr>
                      <a:r>
                        <a:rPr lang="en-US" altLang="zh-CN" sz="1800">
                          <a:sym typeface="+mn-ea"/>
                        </a:rPr>
                        <a:t>CPU</a:t>
                      </a:r>
                      <a:endParaRPr lang="en-US" altLang="zh-CN"/>
                    </a:p>
                  </a:txBody>
                  <a:tcPr/>
                </a:tc>
                <a:tc>
                  <a:txBody>
                    <a:bodyPr/>
                    <a:lstStyle/>
                    <a:p>
                      <a:pPr>
                        <a:buNone/>
                      </a:pPr>
                      <a:r>
                        <a:rPr lang="en-US" altLang="zh-CN"/>
                        <a:t>0.60</a:t>
                      </a:r>
                    </a:p>
                  </a:txBody>
                  <a:tcPr/>
                </a:tc>
                <a:extLst>
                  <a:ext uri="{0D108BD9-81ED-4DB2-BD59-A6C34878D82A}">
                    <a16:rowId xmlns:a16="http://schemas.microsoft.com/office/drawing/2014/main" val="10001"/>
                  </a:ext>
                </a:extLst>
              </a:tr>
              <a:tr h="666750">
                <a:tc>
                  <a:txBody>
                    <a:bodyPr/>
                    <a:lstStyle/>
                    <a:p>
                      <a:pPr>
                        <a:buNone/>
                      </a:pPr>
                      <a:r>
                        <a:rPr lang="zh-CN" altLang="en-US" sz="1800">
                          <a:sym typeface="+mn-ea"/>
                        </a:rPr>
                        <a:t>MultinomialN</a:t>
                      </a:r>
                      <a:r>
                        <a:rPr lang="en-US" altLang="zh-CN" sz="1800">
                          <a:sym typeface="+mn-ea"/>
                        </a:rPr>
                        <a:t>B</a:t>
                      </a:r>
                    </a:p>
                  </a:txBody>
                  <a:tcPr/>
                </a:tc>
                <a:tc>
                  <a:txBody>
                    <a:bodyPr/>
                    <a:lstStyle/>
                    <a:p>
                      <a:pPr>
                        <a:buNone/>
                      </a:pPr>
                      <a:r>
                        <a:rPr lang="zh-CN" altLang="en-US" sz="1800">
                          <a:sym typeface="+mn-ea"/>
                        </a:rPr>
                        <a:t>机器学习</a:t>
                      </a:r>
                      <a:endParaRPr lang="zh-CN" altLang="en-US"/>
                    </a:p>
                  </a:txBody>
                  <a:tcPr/>
                </a:tc>
                <a:tc>
                  <a:txBody>
                    <a:bodyPr/>
                    <a:lstStyle/>
                    <a:p>
                      <a:pPr>
                        <a:buNone/>
                      </a:pPr>
                      <a:r>
                        <a:rPr lang="en-US" altLang="zh-CN" sz="1800">
                          <a:sym typeface="+mn-ea"/>
                        </a:rPr>
                        <a:t>CPU</a:t>
                      </a:r>
                      <a:endParaRPr lang="en-US" altLang="zh-CN"/>
                    </a:p>
                  </a:txBody>
                  <a:tcPr/>
                </a:tc>
                <a:tc>
                  <a:txBody>
                    <a:bodyPr/>
                    <a:lstStyle/>
                    <a:p>
                      <a:pPr>
                        <a:buNone/>
                      </a:pPr>
                      <a:r>
                        <a:rPr lang="en-US" altLang="zh-CN"/>
                        <a:t>0.35</a:t>
                      </a:r>
                    </a:p>
                  </a:txBody>
                  <a:tcPr/>
                </a:tc>
                <a:extLst>
                  <a:ext uri="{0D108BD9-81ED-4DB2-BD59-A6C34878D82A}">
                    <a16:rowId xmlns:a16="http://schemas.microsoft.com/office/drawing/2014/main" val="10002"/>
                  </a:ext>
                </a:extLst>
              </a:tr>
              <a:tr h="624840">
                <a:tc>
                  <a:txBody>
                    <a:bodyPr/>
                    <a:lstStyle/>
                    <a:p>
                      <a:pPr>
                        <a:buNone/>
                      </a:pPr>
                      <a:r>
                        <a:rPr lang="zh-CN" altLang="en-US"/>
                        <a:t>GaussianNB</a:t>
                      </a:r>
                    </a:p>
                  </a:txBody>
                  <a:tcPr/>
                </a:tc>
                <a:tc>
                  <a:txBody>
                    <a:bodyPr/>
                    <a:lstStyle/>
                    <a:p>
                      <a:pPr>
                        <a:buNone/>
                      </a:pPr>
                      <a:r>
                        <a:rPr lang="zh-CN" altLang="en-US" sz="1800">
                          <a:sym typeface="+mn-ea"/>
                        </a:rPr>
                        <a:t>机器学习</a:t>
                      </a:r>
                      <a:endParaRPr lang="zh-CN" altLang="en-US"/>
                    </a:p>
                  </a:txBody>
                  <a:tcPr/>
                </a:tc>
                <a:tc>
                  <a:txBody>
                    <a:bodyPr/>
                    <a:lstStyle/>
                    <a:p>
                      <a:pPr>
                        <a:buNone/>
                      </a:pPr>
                      <a:r>
                        <a:rPr lang="en-US" altLang="zh-CN" sz="1800">
                          <a:sym typeface="+mn-ea"/>
                        </a:rPr>
                        <a:t>CPU</a:t>
                      </a:r>
                      <a:endParaRPr lang="zh-CN" altLang="en-US"/>
                    </a:p>
                  </a:txBody>
                  <a:tcPr/>
                </a:tc>
                <a:tc>
                  <a:txBody>
                    <a:bodyPr/>
                    <a:lstStyle/>
                    <a:p>
                      <a:pPr>
                        <a:buNone/>
                      </a:pPr>
                      <a:r>
                        <a:rPr lang="en-US" altLang="zh-CN"/>
                        <a:t>0.05</a:t>
                      </a:r>
                    </a:p>
                  </a:txBody>
                  <a:tcPr/>
                </a:tc>
                <a:extLst>
                  <a:ext uri="{0D108BD9-81ED-4DB2-BD59-A6C34878D82A}">
                    <a16:rowId xmlns:a16="http://schemas.microsoft.com/office/drawing/2014/main" val="10003"/>
                  </a:ext>
                </a:extLst>
              </a:tr>
              <a:tr h="624205">
                <a:tc>
                  <a:txBody>
                    <a:bodyPr/>
                    <a:lstStyle/>
                    <a:p>
                      <a:pPr>
                        <a:buNone/>
                      </a:pPr>
                      <a:r>
                        <a:rPr lang="zh-CN" altLang="en-US"/>
                        <a:t>Descision Tre</a:t>
                      </a:r>
                      <a:r>
                        <a:rPr lang="en-US" altLang="zh-CN"/>
                        <a:t>e</a:t>
                      </a:r>
                    </a:p>
                  </a:txBody>
                  <a:tcPr/>
                </a:tc>
                <a:tc>
                  <a:txBody>
                    <a:bodyPr/>
                    <a:lstStyle/>
                    <a:p>
                      <a:pPr>
                        <a:buNone/>
                      </a:pPr>
                      <a:r>
                        <a:rPr lang="zh-CN" altLang="en-US" sz="1800">
                          <a:sym typeface="+mn-ea"/>
                        </a:rPr>
                        <a:t>机器学习</a:t>
                      </a:r>
                      <a:endParaRPr lang="zh-CN" altLang="en-US"/>
                    </a:p>
                  </a:txBody>
                  <a:tcPr/>
                </a:tc>
                <a:tc>
                  <a:txBody>
                    <a:bodyPr/>
                    <a:lstStyle/>
                    <a:p>
                      <a:pPr>
                        <a:buNone/>
                      </a:pPr>
                      <a:r>
                        <a:rPr lang="en-US" altLang="zh-CN" sz="1800">
                          <a:sym typeface="+mn-ea"/>
                        </a:rPr>
                        <a:t>CPU</a:t>
                      </a:r>
                      <a:endParaRPr lang="zh-CN" altLang="en-US"/>
                    </a:p>
                  </a:txBody>
                  <a:tcPr/>
                </a:tc>
                <a:tc>
                  <a:txBody>
                    <a:bodyPr/>
                    <a:lstStyle/>
                    <a:p>
                      <a:pPr>
                        <a:buNone/>
                      </a:pPr>
                      <a:r>
                        <a:rPr lang="en-US" altLang="zh-CN"/>
                        <a:t>0.65</a:t>
                      </a:r>
                    </a:p>
                  </a:txBody>
                  <a:tcPr/>
                </a:tc>
                <a:extLst>
                  <a:ext uri="{0D108BD9-81ED-4DB2-BD59-A6C34878D82A}">
                    <a16:rowId xmlns:a16="http://schemas.microsoft.com/office/drawing/2014/main" val="10004"/>
                  </a:ext>
                </a:extLst>
              </a:tr>
              <a:tr h="624840">
                <a:tc>
                  <a:txBody>
                    <a:bodyPr/>
                    <a:lstStyle/>
                    <a:p>
                      <a:pPr>
                        <a:buNone/>
                      </a:pPr>
                      <a:r>
                        <a:rPr lang="zh-CN" altLang="en-US"/>
                        <a:t>双向神经网络</a:t>
                      </a:r>
                    </a:p>
                  </a:txBody>
                  <a:tcPr/>
                </a:tc>
                <a:tc>
                  <a:txBody>
                    <a:bodyPr/>
                    <a:lstStyle/>
                    <a:p>
                      <a:pPr>
                        <a:buNone/>
                      </a:pPr>
                      <a:r>
                        <a:rPr lang="zh-CN" altLang="en-US"/>
                        <a:t>深度学习</a:t>
                      </a:r>
                    </a:p>
                  </a:txBody>
                  <a:tcPr/>
                </a:tc>
                <a:tc>
                  <a:txBody>
                    <a:bodyPr/>
                    <a:lstStyle/>
                    <a:p>
                      <a:pPr>
                        <a:buNone/>
                      </a:pPr>
                      <a:r>
                        <a:rPr lang="en-US" altLang="zh-CN"/>
                        <a:t>GPU</a:t>
                      </a:r>
                    </a:p>
                  </a:txBody>
                  <a:tcPr/>
                </a:tc>
                <a:tc>
                  <a:txBody>
                    <a:bodyPr/>
                    <a:lstStyle/>
                    <a:p>
                      <a:pPr>
                        <a:buNone/>
                      </a:pPr>
                      <a:r>
                        <a:rPr lang="en-US" altLang="zh-CN"/>
                        <a:t>0.83</a:t>
                      </a:r>
                    </a:p>
                  </a:txBody>
                  <a:tcPr/>
                </a:tc>
                <a:extLst>
                  <a:ext uri="{0D108BD9-81ED-4DB2-BD59-A6C34878D82A}">
                    <a16:rowId xmlns:a16="http://schemas.microsoft.com/office/drawing/2014/main" val="10005"/>
                  </a:ext>
                </a:extLst>
              </a:tr>
            </a:tbl>
          </a:graphicData>
        </a:graphic>
      </p:graphicFrame>
      <p:sp>
        <p:nvSpPr>
          <p:cNvPr id="11" name="文本框 10"/>
          <p:cNvSpPr txBox="1"/>
          <p:nvPr/>
        </p:nvSpPr>
        <p:spPr>
          <a:xfrm>
            <a:off x="10180320" y="53975"/>
            <a:ext cx="1554480" cy="506730"/>
          </a:xfrm>
          <a:prstGeom prst="rect">
            <a:avLst/>
          </a:prstGeom>
          <a:noFill/>
        </p:spPr>
        <p:txBody>
          <a:bodyPr wrap="none" rtlCol="0" anchor="t">
            <a:spAutoFit/>
          </a:bodyPr>
          <a:lstStyle/>
          <a:p>
            <a:pPr algn="ctr">
              <a:lnSpc>
                <a:spcPct val="150000"/>
              </a:lnSpc>
            </a:pPr>
            <a:r>
              <a:rPr lang="zh-CN" altLang="en-US"/>
              <a:t>最终结果呈现</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28</a:t>
            </a:fld>
            <a:endParaRPr lang="zh-CN" altLang="en-US" dirty="0"/>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pic>
        <p:nvPicPr>
          <p:cNvPr id="5" name="图片 4"/>
          <p:cNvPicPr>
            <a:picLocks noChangeAspect="1"/>
          </p:cNvPicPr>
          <p:nvPr/>
        </p:nvPicPr>
        <p:blipFill>
          <a:blip r:embed="rId2"/>
          <a:stretch>
            <a:fillRect/>
          </a:stretch>
        </p:blipFill>
        <p:spPr>
          <a:xfrm>
            <a:off x="2307590" y="878205"/>
            <a:ext cx="7576185" cy="5375275"/>
          </a:xfrm>
          <a:prstGeom prst="rect">
            <a:avLst/>
          </a:prstGeom>
        </p:spPr>
      </p:pic>
      <p:sp>
        <p:nvSpPr>
          <p:cNvPr id="11" name="文本框 10"/>
          <p:cNvSpPr txBox="1"/>
          <p:nvPr/>
        </p:nvSpPr>
        <p:spPr>
          <a:xfrm>
            <a:off x="10180320" y="53975"/>
            <a:ext cx="1554480" cy="506730"/>
          </a:xfrm>
          <a:prstGeom prst="rect">
            <a:avLst/>
          </a:prstGeom>
          <a:noFill/>
        </p:spPr>
        <p:txBody>
          <a:bodyPr wrap="none" rtlCol="0" anchor="t">
            <a:spAutoFit/>
          </a:bodyPr>
          <a:lstStyle/>
          <a:p>
            <a:pPr algn="ctr">
              <a:lnSpc>
                <a:spcPct val="150000"/>
              </a:lnSpc>
            </a:pPr>
            <a:r>
              <a:rPr lang="zh-CN" altLang="en-US"/>
              <a:t>最终结果呈现</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a:off x="717523" y="3042409"/>
            <a:ext cx="1080296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9" name="标题 4"/>
          <p:cNvSpPr>
            <a:spLocks noGrp="1"/>
          </p:cNvSpPr>
          <p:nvPr>
            <p:ph type="title"/>
          </p:nvPr>
        </p:nvSpPr>
        <p:spPr>
          <a:xfrm>
            <a:off x="3403023" y="2604259"/>
            <a:ext cx="5419185" cy="895350"/>
          </a:xfrm>
        </p:spPr>
        <p:txBody>
          <a:bodyPr/>
          <a:lstStyle/>
          <a:p>
            <a:pPr algn="ctr"/>
            <a:r>
              <a:rPr lang="zh-CN" altLang="en-US" dirty="0">
                <a:sym typeface="+mn-ea"/>
              </a:rPr>
              <a:t>总结</a:t>
            </a:r>
            <a:endParaRPr lang="zh-CN" altLang="en-US" dirty="0"/>
          </a:p>
        </p:txBody>
      </p:sp>
      <p:sp>
        <p:nvSpPr>
          <p:cNvPr id="10" name="文本占位符 5"/>
          <p:cNvSpPr>
            <a:spLocks noGrp="1"/>
          </p:cNvSpPr>
          <p:nvPr>
            <p:ph type="body" idx="1"/>
          </p:nvPr>
        </p:nvSpPr>
        <p:spPr>
          <a:xfrm>
            <a:off x="3404139" y="3499609"/>
            <a:ext cx="5419185" cy="1015623"/>
          </a:xfrm>
        </p:spPr>
        <p:txBody>
          <a:bodyPr/>
          <a:lstStyle/>
          <a:p>
            <a:pPr lvl="0" algn="ctr">
              <a:lnSpc>
                <a:spcPct val="100000"/>
              </a:lnSpc>
            </a:pPr>
            <a:r>
              <a:rPr lang="en-US" altLang="zh-CN" dirty="0"/>
              <a:t>summary</a:t>
            </a:r>
          </a:p>
        </p:txBody>
      </p:sp>
      <p:sp>
        <p:nvSpPr>
          <p:cNvPr id="11" name="文本框 10"/>
          <p:cNvSpPr txBox="1"/>
          <p:nvPr/>
        </p:nvSpPr>
        <p:spPr>
          <a:xfrm>
            <a:off x="5546142" y="2053322"/>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Impact" panose="020B0806030902050204" pitchFamily="34" charset="0"/>
                <a:cs typeface="Arial" panose="020B0604020202020204" pitchFamily="34" charset="0"/>
              </a:rPr>
              <a:t>/04</a:t>
            </a:r>
            <a:endParaRPr lang="zh-CN" altLang="en-US" spc="100" dirty="0">
              <a:solidFill>
                <a:schemeClr val="bg1"/>
              </a:solidFill>
              <a:latin typeface="Impact" panose="020B0806030902050204" pitchFamily="34" charset="0"/>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5546142" y="2053322"/>
            <a:ext cx="1023516" cy="889909"/>
          </a:xfrm>
          <a:prstGeom prst="rect">
            <a:avLst/>
          </a:prstGeom>
          <a:noFill/>
          <a:ln w="117475">
            <a:noFill/>
          </a:ln>
        </p:spPr>
        <p:txBody>
          <a:bodyPr wrap="none" rtlCol="0">
            <a:prstTxWarp prst="textPlain">
              <a:avLst/>
            </a:prstTxWarp>
            <a:spAutoFit/>
          </a:bodyPr>
          <a:lstStyle/>
          <a:p>
            <a:r>
              <a:rPr lang="zh-CN" altLang="en-US" spc="100" dirty="0">
                <a:solidFill>
                  <a:schemeClr val="bg1"/>
                </a:solidFill>
                <a:latin typeface="Impact" panose="020B0806030902050204" pitchFamily="34" charset="0"/>
                <a:cs typeface="Arial" panose="020B0604020202020204" pitchFamily="34" charset="0"/>
              </a:rPr>
              <a:t>前言</a:t>
            </a:r>
          </a:p>
        </p:txBody>
      </p:sp>
      <p:sp>
        <p:nvSpPr>
          <p:cNvPr id="12" name="标题 11"/>
          <p:cNvSpPr>
            <a:spLocks noGrp="1"/>
          </p:cNvSpPr>
          <p:nvPr>
            <p:ph type="title"/>
          </p:nvPr>
        </p:nvSpPr>
        <p:spPr>
          <a:xfrm>
            <a:off x="0" y="51435"/>
            <a:ext cx="10850880" cy="363855"/>
          </a:xfrm>
        </p:spPr>
        <p:txBody>
          <a:bodyPr/>
          <a:lstStyle/>
          <a:p>
            <a:r>
              <a:rPr lang="zh-CN" altLang="en-US" sz="1400" dirty="0">
                <a:sym typeface="+mn-ea"/>
              </a:rPr>
              <a:t>指导老师：余翔</a:t>
            </a:r>
            <a:endParaRPr lang="zh-CN" altLang="en-US" sz="1400" dirty="0"/>
          </a:p>
        </p:txBody>
      </p:sp>
      <p:sp>
        <p:nvSpPr>
          <p:cNvPr id="13" name="标题 6"/>
          <p:cNvSpPr>
            <a:spLocks noGrp="1"/>
          </p:cNvSpPr>
          <p:nvPr/>
        </p:nvSpPr>
        <p:spPr>
          <a:xfrm>
            <a:off x="127000" y="178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altLang="zh-CN"/>
              <a:t>www.islide.cc</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t>30</a:t>
            </a:fld>
            <a:endParaRPr lang="zh-CN" altLang="en-US"/>
          </a:p>
        </p:txBody>
      </p:sp>
      <p:grpSp>
        <p:nvGrpSpPr>
          <p:cNvPr id="5" name="3c2f1681-f979-4de5-8036-c0bce5db0ca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757883" y="1988840"/>
            <a:ext cx="10585176" cy="2391576"/>
            <a:chOff x="767408" y="1988840"/>
            <a:chExt cx="10585176" cy="2391576"/>
          </a:xfrm>
        </p:grpSpPr>
        <p:cxnSp>
          <p:nvCxnSpPr>
            <p:cNvPr id="6" name="直接箭头连接符 5"/>
            <p:cNvCxnSpPr/>
            <p:nvPr/>
          </p:nvCxnSpPr>
          <p:spPr>
            <a:xfrm>
              <a:off x="767408" y="4165338"/>
              <a:ext cx="1058517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7" name="îsḷïḓè"/>
            <p:cNvGrpSpPr/>
            <p:nvPr/>
          </p:nvGrpSpPr>
          <p:grpSpPr>
            <a:xfrm>
              <a:off x="1139724" y="1988840"/>
              <a:ext cx="1518741" cy="1509753"/>
              <a:chOff x="2452226" y="1883471"/>
              <a:chExt cx="1518741" cy="1509753"/>
            </a:xfrm>
          </p:grpSpPr>
          <p:sp>
            <p:nvSpPr>
              <p:cNvPr id="25" name="ïśľïḍe"/>
              <p:cNvSpPr/>
              <p:nvPr/>
            </p:nvSpPr>
            <p:spPr>
              <a:xfrm rot="8100000">
                <a:off x="2452226" y="1883471"/>
                <a:ext cx="1518741" cy="1509753"/>
              </a:xfrm>
              <a:prstGeom prst="teardrop">
                <a:avLst/>
              </a:prstGeom>
              <a:solidFill>
                <a:schemeClr val="bg1"/>
              </a:solid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isḷïḓé"/>
              <p:cNvSpPr/>
              <p:nvPr/>
            </p:nvSpPr>
            <p:spPr>
              <a:xfrm>
                <a:off x="2597858" y="2024527"/>
                <a:ext cx="1233979" cy="12266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a:bodyPr>
              <a:lstStyle/>
              <a:p>
                <a:pPr algn="ctr"/>
                <a:r>
                  <a:rPr lang="zh-CN" altLang="en-US" b="1" dirty="0">
                    <a:solidFill>
                      <a:schemeClr val="tx2"/>
                    </a:solidFill>
                    <a:sym typeface="+mn-ea"/>
                  </a:rPr>
                  <a:t>不足之处</a:t>
                </a:r>
              </a:p>
            </p:txBody>
          </p:sp>
        </p:grpSp>
        <p:sp>
          <p:nvSpPr>
            <p:cNvPr id="8" name="îś1íḓè"/>
            <p:cNvSpPr/>
            <p:nvPr/>
          </p:nvSpPr>
          <p:spPr>
            <a:xfrm>
              <a:off x="1124782" y="3947623"/>
              <a:ext cx="1546085" cy="43279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fontScale="75000" lnSpcReduction="20000"/>
            </a:bodyPr>
            <a:lstStyle/>
            <a:p>
              <a:pPr algn="ctr"/>
              <a:r>
                <a:rPr lang="zh-CN" altLang="en-US" sz="1865" b="1" dirty="0">
                  <a:solidFill>
                    <a:schemeClr val="bg1"/>
                  </a:solidFill>
                </a:rPr>
                <a:t>deficiencies</a:t>
              </a:r>
            </a:p>
          </p:txBody>
        </p:sp>
        <p:grpSp>
          <p:nvGrpSpPr>
            <p:cNvPr id="10" name="î$ḷiḑé"/>
            <p:cNvGrpSpPr/>
            <p:nvPr/>
          </p:nvGrpSpPr>
          <p:grpSpPr>
            <a:xfrm>
              <a:off x="3901485" y="1988840"/>
              <a:ext cx="1518741" cy="1509753"/>
              <a:chOff x="2452226" y="1883471"/>
              <a:chExt cx="1518741" cy="1509753"/>
            </a:xfrm>
          </p:grpSpPr>
          <p:sp>
            <p:nvSpPr>
              <p:cNvPr id="23" name="ïŝliḓè"/>
              <p:cNvSpPr/>
              <p:nvPr/>
            </p:nvSpPr>
            <p:spPr>
              <a:xfrm rot="8100000">
                <a:off x="2452226" y="1883471"/>
                <a:ext cx="1518741" cy="1509753"/>
              </a:xfrm>
              <a:prstGeom prst="teardrop">
                <a:avLst/>
              </a:prstGeom>
              <a:solidFill>
                <a:schemeClr val="bg1"/>
              </a:solid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4" name="ïŝ1íďe"/>
              <p:cNvSpPr/>
              <p:nvPr/>
            </p:nvSpPr>
            <p:spPr>
              <a:xfrm>
                <a:off x="2597858" y="2024527"/>
                <a:ext cx="1233979" cy="12266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a:bodyPr>
              <a:lstStyle/>
              <a:p>
                <a:pPr algn="ctr"/>
                <a:r>
                  <a:rPr lang="zh-CN" altLang="en-US" b="1" dirty="0"/>
                  <a:t>改进方向</a:t>
                </a:r>
              </a:p>
            </p:txBody>
          </p:sp>
        </p:grpSp>
        <p:sp>
          <p:nvSpPr>
            <p:cNvPr id="11" name="ïṩḻïďê"/>
            <p:cNvSpPr/>
            <p:nvPr/>
          </p:nvSpPr>
          <p:spPr>
            <a:xfrm>
              <a:off x="3887178" y="3947623"/>
              <a:ext cx="1546085" cy="432793"/>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fontScale="75000" lnSpcReduction="20000"/>
            </a:bodyPr>
            <a:lstStyle/>
            <a:p>
              <a:pPr algn="ctr"/>
              <a:r>
                <a:rPr lang="en-US" altLang="zh-CN" sz="1865" b="1" dirty="0">
                  <a:solidFill>
                    <a:schemeClr val="bg1"/>
                  </a:solidFill>
                </a:rPr>
                <a:t>Improvement direction</a:t>
              </a:r>
            </a:p>
          </p:txBody>
        </p:sp>
        <p:grpSp>
          <p:nvGrpSpPr>
            <p:cNvPr id="13" name="íŝ1ïḑè"/>
            <p:cNvGrpSpPr/>
            <p:nvPr/>
          </p:nvGrpSpPr>
          <p:grpSpPr>
            <a:xfrm>
              <a:off x="6663246" y="1988840"/>
              <a:ext cx="1518741" cy="1509753"/>
              <a:chOff x="2452226" y="1883471"/>
              <a:chExt cx="1518741" cy="1509753"/>
            </a:xfrm>
          </p:grpSpPr>
          <p:sp>
            <p:nvSpPr>
              <p:cNvPr id="21" name="íṩľïdè"/>
              <p:cNvSpPr/>
              <p:nvPr/>
            </p:nvSpPr>
            <p:spPr>
              <a:xfrm rot="8100000">
                <a:off x="2452226" y="1883471"/>
                <a:ext cx="1518741" cy="1509753"/>
              </a:xfrm>
              <a:prstGeom prst="teardrop">
                <a:avLst/>
              </a:prstGeom>
              <a:solidFill>
                <a:schemeClr val="bg1"/>
              </a:solidFill>
              <a:ln w="254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2" name="îśļiďé"/>
              <p:cNvSpPr/>
              <p:nvPr/>
            </p:nvSpPr>
            <p:spPr>
              <a:xfrm>
                <a:off x="2597858" y="2024527"/>
                <a:ext cx="1233979" cy="12266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a:bodyPr>
              <a:lstStyle/>
              <a:p>
                <a:pPr algn="ctr"/>
                <a:r>
                  <a:rPr lang="zh-CN" altLang="en-US" b="1" dirty="0"/>
                  <a:t>标签变换</a:t>
                </a:r>
              </a:p>
            </p:txBody>
          </p:sp>
        </p:grpSp>
        <p:sp>
          <p:nvSpPr>
            <p:cNvPr id="14" name="ï$ľide"/>
            <p:cNvSpPr/>
            <p:nvPr/>
          </p:nvSpPr>
          <p:spPr>
            <a:xfrm>
              <a:off x="6649574" y="3947623"/>
              <a:ext cx="1546085" cy="432793"/>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fontScale="75000" lnSpcReduction="20000"/>
            </a:bodyPr>
            <a:lstStyle/>
            <a:p>
              <a:pPr algn="ctr"/>
              <a:r>
                <a:rPr lang="en-US" altLang="zh-CN" sz="1865" b="1" dirty="0">
                  <a:solidFill>
                    <a:schemeClr val="bg1"/>
                  </a:solidFill>
                </a:rPr>
                <a:t>Label transformation</a:t>
              </a:r>
            </a:p>
          </p:txBody>
        </p:sp>
        <p:grpSp>
          <p:nvGrpSpPr>
            <p:cNvPr id="16" name="ïṣļiḋè"/>
            <p:cNvGrpSpPr/>
            <p:nvPr/>
          </p:nvGrpSpPr>
          <p:grpSpPr>
            <a:xfrm>
              <a:off x="9425006" y="1988840"/>
              <a:ext cx="1518741" cy="1509753"/>
              <a:chOff x="2452226" y="1883471"/>
              <a:chExt cx="1518741" cy="1509753"/>
            </a:xfrm>
          </p:grpSpPr>
          <p:sp>
            <p:nvSpPr>
              <p:cNvPr id="19" name="íṡḻïḋé"/>
              <p:cNvSpPr/>
              <p:nvPr/>
            </p:nvSpPr>
            <p:spPr>
              <a:xfrm rot="8100000">
                <a:off x="2452226" y="1883471"/>
                <a:ext cx="1518741" cy="1509753"/>
              </a:xfrm>
              <a:prstGeom prst="teardrop">
                <a:avLst/>
              </a:prstGeom>
              <a:solidFill>
                <a:schemeClr val="bg1"/>
              </a:solidFill>
              <a:ln w="25400">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íṣḻiḓè"/>
              <p:cNvSpPr/>
              <p:nvPr/>
            </p:nvSpPr>
            <p:spPr>
              <a:xfrm>
                <a:off x="2597858" y="2024527"/>
                <a:ext cx="1233979" cy="12266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a:bodyPr>
              <a:lstStyle/>
              <a:p>
                <a:pPr algn="ctr"/>
                <a:r>
                  <a:rPr lang="zh-CN" altLang="en-US" b="1" dirty="0"/>
                  <a:t>未来总结</a:t>
                </a:r>
              </a:p>
            </p:txBody>
          </p:sp>
        </p:grpSp>
        <p:sp>
          <p:nvSpPr>
            <p:cNvPr id="17" name="išļïḓé"/>
            <p:cNvSpPr/>
            <p:nvPr/>
          </p:nvSpPr>
          <p:spPr>
            <a:xfrm>
              <a:off x="9411334" y="3947623"/>
              <a:ext cx="1546085" cy="432793"/>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fontScale="75000" lnSpcReduction="20000"/>
            </a:bodyPr>
            <a:lstStyle/>
            <a:p>
              <a:pPr algn="ctr"/>
              <a:r>
                <a:rPr lang="en-US" altLang="zh-CN" sz="1865" b="1" dirty="0">
                  <a:solidFill>
                    <a:schemeClr val="bg1"/>
                  </a:solidFill>
                </a:rPr>
                <a:t>Future summary</a:t>
              </a:r>
            </a:p>
          </p:txBody>
        </p:sp>
      </p:gr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31</a:t>
            </a:fld>
            <a:endParaRPr lang="zh-CN" altLang="en-US" dirty="0"/>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5" name="文本框 4"/>
          <p:cNvSpPr txBox="1"/>
          <p:nvPr/>
        </p:nvSpPr>
        <p:spPr>
          <a:xfrm>
            <a:off x="0" y="610235"/>
            <a:ext cx="12210415" cy="3969385"/>
          </a:xfrm>
          <a:prstGeom prst="rect">
            <a:avLst/>
          </a:prstGeom>
          <a:noFill/>
        </p:spPr>
        <p:txBody>
          <a:bodyPr wrap="square" rtlCol="0">
            <a:spAutoFit/>
          </a:bodyPr>
          <a:lstStyle/>
          <a:p>
            <a:r>
              <a:rPr lang="zh-CN" altLang="en-US"/>
              <a:t>在本次的实验中，我虽然成功在流程上完成了道路交通故障数据的数据分析与分类算法实现，但还是有以下不足之处：</a:t>
            </a:r>
          </a:p>
          <a:p>
            <a:endParaRPr lang="en-US" altLang="zh-CN"/>
          </a:p>
          <a:p>
            <a:endParaRPr lang="en-US" altLang="zh-CN"/>
          </a:p>
          <a:p>
            <a:r>
              <a:rPr lang="en-US" altLang="zh-CN"/>
              <a:t>1.</a:t>
            </a:r>
            <a:r>
              <a:rPr lang="zh-CN" altLang="en-US"/>
              <a:t>算法大多为直接根据</a:t>
            </a:r>
            <a:r>
              <a:rPr lang="en-US" altLang="zh-CN"/>
              <a:t>sklearn</a:t>
            </a:r>
            <a:r>
              <a:rPr lang="zh-CN" altLang="en-US"/>
              <a:t>库进行编撰，在时效性与专业性上不具备任何优势。</a:t>
            </a:r>
          </a:p>
          <a:p>
            <a:endParaRPr lang="en-US" altLang="zh-CN"/>
          </a:p>
          <a:p>
            <a:r>
              <a:rPr lang="en-US" altLang="zh-CN"/>
              <a:t>2.Linux</a:t>
            </a:r>
            <a:r>
              <a:rPr lang="zh-CN" altLang="en-US"/>
              <a:t>环境下的操作较少，没有发挥其优势所在。</a:t>
            </a:r>
          </a:p>
          <a:p>
            <a:endParaRPr lang="en-US" altLang="zh-CN"/>
          </a:p>
          <a:p>
            <a:r>
              <a:rPr lang="en-US" altLang="zh-CN"/>
              <a:t>3.</a:t>
            </a:r>
            <a:r>
              <a:rPr lang="zh-CN" altLang="en-US"/>
              <a:t>没有</a:t>
            </a:r>
            <a:r>
              <a:rPr lang="en-US" altLang="zh-CN"/>
              <a:t>pyspark</a:t>
            </a:r>
            <a:r>
              <a:rPr lang="zh-CN" altLang="en-US"/>
              <a:t>与</a:t>
            </a:r>
            <a:r>
              <a:rPr lang="en-US" altLang="zh-CN"/>
              <a:t>python</a:t>
            </a:r>
            <a:r>
              <a:rPr lang="zh-CN" altLang="en-US"/>
              <a:t>两者间的算法实践对比。</a:t>
            </a:r>
          </a:p>
          <a:p>
            <a:endParaRPr lang="en-US" altLang="zh-CN"/>
          </a:p>
          <a:p>
            <a:r>
              <a:rPr lang="en-US" altLang="zh-CN"/>
              <a:t>4.</a:t>
            </a:r>
            <a:r>
              <a:rPr lang="zh-CN" altLang="en-US"/>
              <a:t>交通故障可视化界面未能做到离线实现。</a:t>
            </a:r>
          </a:p>
          <a:p>
            <a:endParaRPr lang="en-US" altLang="zh-CN"/>
          </a:p>
          <a:p>
            <a:r>
              <a:rPr lang="en-US" altLang="zh-CN"/>
              <a:t>5.</a:t>
            </a:r>
            <a:r>
              <a:rPr lang="zh-CN" altLang="en-US"/>
              <a:t>缺少分布式集群对数据的批量处理模块</a:t>
            </a:r>
          </a:p>
          <a:p>
            <a:endParaRPr lang="zh-CN" altLang="en-US"/>
          </a:p>
          <a:p>
            <a:r>
              <a:rPr lang="en-US" altLang="zh-CN"/>
              <a:t>6.</a:t>
            </a:r>
            <a:r>
              <a:rPr lang="zh-CN" altLang="en-US"/>
              <a:t>数据集数量较少，一定程度上影响了算法的拟合程度。</a:t>
            </a:r>
          </a:p>
        </p:txBody>
      </p:sp>
      <p:sp>
        <p:nvSpPr>
          <p:cNvPr id="11" name="文本框 10"/>
          <p:cNvSpPr txBox="1"/>
          <p:nvPr/>
        </p:nvSpPr>
        <p:spPr>
          <a:xfrm>
            <a:off x="9723120" y="53975"/>
            <a:ext cx="2468880" cy="506730"/>
          </a:xfrm>
          <a:prstGeom prst="rect">
            <a:avLst/>
          </a:prstGeom>
          <a:noFill/>
        </p:spPr>
        <p:txBody>
          <a:bodyPr wrap="none" rtlCol="0" anchor="t">
            <a:spAutoFit/>
          </a:bodyPr>
          <a:lstStyle/>
          <a:p>
            <a:pPr algn="ctr">
              <a:lnSpc>
                <a:spcPct val="150000"/>
              </a:lnSpc>
            </a:pPr>
            <a:r>
              <a:rPr lang="zh-CN" altLang="en-US">
                <a:solidFill>
                  <a:schemeClr val="tx2"/>
                </a:solidFill>
              </a:rPr>
              <a:t>数据集类型与算法选择</a:t>
            </a:r>
          </a:p>
        </p:txBody>
      </p:sp>
      <p:pic>
        <p:nvPicPr>
          <p:cNvPr id="6" name="图片 5"/>
          <p:cNvPicPr>
            <a:picLocks noChangeAspect="1"/>
          </p:cNvPicPr>
          <p:nvPr/>
        </p:nvPicPr>
        <p:blipFill>
          <a:blip r:embed="rId2"/>
          <a:stretch>
            <a:fillRect/>
          </a:stretch>
        </p:blipFill>
        <p:spPr>
          <a:xfrm>
            <a:off x="7721600" y="2313305"/>
            <a:ext cx="2369820" cy="226631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32</a:t>
            </a:fld>
            <a:endParaRPr lang="zh-CN" altLang="en-US" dirty="0"/>
          </a:p>
        </p:txBody>
      </p:sp>
      <p:sp>
        <p:nvSpPr>
          <p:cNvPr id="11" name="文本框 10"/>
          <p:cNvSpPr txBox="1"/>
          <p:nvPr/>
        </p:nvSpPr>
        <p:spPr>
          <a:xfrm>
            <a:off x="10408920" y="53975"/>
            <a:ext cx="1097280" cy="506730"/>
          </a:xfrm>
          <a:prstGeom prst="rect">
            <a:avLst/>
          </a:prstGeom>
          <a:noFill/>
        </p:spPr>
        <p:txBody>
          <a:bodyPr wrap="none" rtlCol="0" anchor="t">
            <a:spAutoFit/>
          </a:bodyPr>
          <a:lstStyle/>
          <a:p>
            <a:pPr algn="ctr">
              <a:lnSpc>
                <a:spcPct val="150000"/>
              </a:lnSpc>
            </a:pPr>
            <a:r>
              <a:rPr lang="zh-CN" altLang="en-US">
                <a:solidFill>
                  <a:schemeClr val="accent2"/>
                </a:solidFill>
              </a:rPr>
              <a:t>改进方向</a:t>
            </a:r>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5" name="文本框 4"/>
          <p:cNvSpPr txBox="1"/>
          <p:nvPr/>
        </p:nvSpPr>
        <p:spPr>
          <a:xfrm>
            <a:off x="-18415" y="560705"/>
            <a:ext cx="12210415" cy="3415030"/>
          </a:xfrm>
          <a:prstGeom prst="rect">
            <a:avLst/>
          </a:prstGeom>
          <a:noFill/>
        </p:spPr>
        <p:txBody>
          <a:bodyPr wrap="square" rtlCol="0">
            <a:spAutoFit/>
          </a:bodyPr>
          <a:lstStyle/>
          <a:p>
            <a:r>
              <a:rPr lang="zh-CN" altLang="en-US"/>
              <a:t>改进方向如下：</a:t>
            </a:r>
          </a:p>
          <a:p>
            <a:endParaRPr lang="en-US" altLang="zh-CN"/>
          </a:p>
          <a:p>
            <a:endParaRPr lang="en-US" altLang="zh-CN"/>
          </a:p>
          <a:p>
            <a:r>
              <a:rPr lang="en-US" altLang="zh-CN"/>
              <a:t>1.</a:t>
            </a:r>
            <a:r>
              <a:rPr lang="zh-CN" altLang="en-US"/>
              <a:t>在确保准确性与即时性的前提下，自研与数据集相匹配的相关算法。</a:t>
            </a:r>
          </a:p>
          <a:p>
            <a:endParaRPr lang="zh-CN" altLang="en-US"/>
          </a:p>
          <a:p>
            <a:r>
              <a:rPr lang="en-US" altLang="zh-CN"/>
              <a:t>2.</a:t>
            </a:r>
            <a:r>
              <a:rPr lang="zh-CN" altLang="en-US"/>
              <a:t>充分发挥</a:t>
            </a:r>
            <a:r>
              <a:rPr lang="en-US" altLang="zh-CN"/>
              <a:t>Linux</a:t>
            </a:r>
            <a:r>
              <a:rPr lang="zh-CN" altLang="en-US"/>
              <a:t>集群在处理数据的优越性，做到多集群同步操作。</a:t>
            </a:r>
          </a:p>
          <a:p>
            <a:endParaRPr lang="zh-CN" altLang="en-US"/>
          </a:p>
          <a:p>
            <a:r>
              <a:rPr lang="en-US" altLang="zh-CN"/>
              <a:t>3.</a:t>
            </a:r>
            <a:r>
              <a:rPr lang="zh-CN" altLang="en-US"/>
              <a:t>在提升数据集数量的前提下，考虑往深度学习方向发展</a:t>
            </a:r>
          </a:p>
          <a:p>
            <a:endParaRPr lang="zh-CN" altLang="en-US"/>
          </a:p>
          <a:p>
            <a:r>
              <a:rPr lang="en-US" altLang="zh-CN"/>
              <a:t>4.</a:t>
            </a:r>
            <a:r>
              <a:rPr lang="zh-CN" altLang="en-US"/>
              <a:t>在同等数据集的条件下，拓展维度。</a:t>
            </a:r>
          </a:p>
          <a:p>
            <a:endParaRPr lang="zh-CN" altLang="en-US"/>
          </a:p>
          <a:p>
            <a:r>
              <a:rPr lang="en-US" altLang="zh-CN"/>
              <a:t>5.</a:t>
            </a:r>
            <a:r>
              <a:rPr lang="zh-CN" altLang="en-US"/>
              <a:t>接入交通数据可视化界面，做到实时更新。</a:t>
            </a:r>
          </a:p>
        </p:txBody>
      </p:sp>
      <p:pic>
        <p:nvPicPr>
          <p:cNvPr id="9" name="图片 8" descr="src=http___pic4.zhimg.com_v2-65eeab1e28a3314646351957dc6a705b_b.gif&amp;refer=http___pic4.zhimg"/>
          <p:cNvPicPr>
            <a:picLocks noChangeAspect="1"/>
          </p:cNvPicPr>
          <p:nvPr/>
        </p:nvPicPr>
        <p:blipFill>
          <a:blip r:embed="rId2"/>
          <a:stretch>
            <a:fillRect/>
          </a:stretch>
        </p:blipFill>
        <p:spPr>
          <a:xfrm>
            <a:off x="6073775" y="2921635"/>
            <a:ext cx="4201160" cy="315785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33</a:t>
            </a:fld>
            <a:endParaRPr lang="zh-CN" altLang="en-US" dirty="0"/>
          </a:p>
        </p:txBody>
      </p:sp>
      <p:sp>
        <p:nvSpPr>
          <p:cNvPr id="11" name="文本框 10"/>
          <p:cNvSpPr txBox="1"/>
          <p:nvPr/>
        </p:nvSpPr>
        <p:spPr>
          <a:xfrm>
            <a:off x="10408920" y="53975"/>
            <a:ext cx="1097280" cy="506730"/>
          </a:xfrm>
          <a:prstGeom prst="rect">
            <a:avLst/>
          </a:prstGeom>
          <a:noFill/>
        </p:spPr>
        <p:txBody>
          <a:bodyPr wrap="none" rtlCol="0" anchor="t">
            <a:spAutoFit/>
          </a:bodyPr>
          <a:lstStyle/>
          <a:p>
            <a:pPr algn="ctr">
              <a:lnSpc>
                <a:spcPct val="150000"/>
              </a:lnSpc>
            </a:pPr>
            <a:r>
              <a:rPr lang="zh-CN" altLang="en-US">
                <a:solidFill>
                  <a:schemeClr val="accent3"/>
                </a:solidFill>
              </a:rPr>
              <a:t>标签变换</a:t>
            </a:r>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6" name="文本框 5"/>
          <p:cNvSpPr txBox="1"/>
          <p:nvPr/>
        </p:nvSpPr>
        <p:spPr>
          <a:xfrm>
            <a:off x="-18415" y="560705"/>
            <a:ext cx="12210415" cy="368300"/>
          </a:xfrm>
          <a:prstGeom prst="rect">
            <a:avLst/>
          </a:prstGeom>
          <a:noFill/>
        </p:spPr>
        <p:txBody>
          <a:bodyPr wrap="square" rtlCol="0">
            <a:spAutoFit/>
          </a:bodyPr>
          <a:lstStyle/>
          <a:p>
            <a:r>
              <a:rPr lang="zh-CN" altLang="en-US"/>
              <a:t>本次数据中，其实并不存在唯一的标签选择，该数据集可以设置不同的标签，而其算法研究方向也会随之变换。</a:t>
            </a:r>
          </a:p>
        </p:txBody>
      </p:sp>
      <p:pic>
        <p:nvPicPr>
          <p:cNvPr id="7" name="图片 6"/>
          <p:cNvPicPr>
            <a:picLocks noChangeAspect="1"/>
          </p:cNvPicPr>
          <p:nvPr/>
        </p:nvPicPr>
        <p:blipFill>
          <a:blip r:embed="rId2"/>
          <a:stretch>
            <a:fillRect/>
          </a:stretch>
        </p:blipFill>
        <p:spPr>
          <a:xfrm>
            <a:off x="1339215" y="2139315"/>
            <a:ext cx="4039870" cy="2296160"/>
          </a:xfrm>
          <a:prstGeom prst="rect">
            <a:avLst/>
          </a:prstGeom>
        </p:spPr>
      </p:pic>
      <p:sp>
        <p:nvSpPr>
          <p:cNvPr id="10" name="文本框 9"/>
          <p:cNvSpPr txBox="1"/>
          <p:nvPr/>
        </p:nvSpPr>
        <p:spPr>
          <a:xfrm>
            <a:off x="1338580" y="1559560"/>
            <a:ext cx="4039870" cy="368300"/>
          </a:xfrm>
          <a:prstGeom prst="rect">
            <a:avLst/>
          </a:prstGeom>
          <a:noFill/>
        </p:spPr>
        <p:txBody>
          <a:bodyPr wrap="square" rtlCol="0">
            <a:spAutoFit/>
          </a:bodyPr>
          <a:lstStyle/>
          <a:p>
            <a:pPr algn="ctr"/>
            <a:r>
              <a:rPr lang="zh-CN" altLang="en-US"/>
              <a:t>知识图谱</a:t>
            </a:r>
          </a:p>
        </p:txBody>
      </p:sp>
      <p:pic>
        <p:nvPicPr>
          <p:cNvPr id="100" name="图片 99"/>
          <p:cNvPicPr/>
          <p:nvPr/>
        </p:nvPicPr>
        <p:blipFill>
          <a:blip r:embed="rId3"/>
          <a:stretch>
            <a:fillRect/>
          </a:stretch>
        </p:blipFill>
        <p:spPr>
          <a:xfrm>
            <a:off x="6671310" y="2139315"/>
            <a:ext cx="3920490" cy="2294890"/>
          </a:xfrm>
          <a:prstGeom prst="rect">
            <a:avLst/>
          </a:prstGeom>
          <a:noFill/>
          <a:ln w="9525">
            <a:noFill/>
          </a:ln>
        </p:spPr>
      </p:pic>
      <p:sp>
        <p:nvSpPr>
          <p:cNvPr id="12" name="文本框 11"/>
          <p:cNvSpPr txBox="1"/>
          <p:nvPr/>
        </p:nvSpPr>
        <p:spPr>
          <a:xfrm>
            <a:off x="6671945" y="1559560"/>
            <a:ext cx="3736975" cy="368300"/>
          </a:xfrm>
          <a:prstGeom prst="rect">
            <a:avLst/>
          </a:prstGeom>
          <a:noFill/>
        </p:spPr>
        <p:txBody>
          <a:bodyPr wrap="square" rtlCol="0">
            <a:spAutoFit/>
          </a:bodyPr>
          <a:lstStyle/>
          <a:p>
            <a:pPr algn="ctr"/>
            <a:r>
              <a:rPr lang="zh-CN" altLang="en-US"/>
              <a:t>长短时记忆神经网络</a:t>
            </a:r>
          </a:p>
        </p:txBody>
      </p:sp>
      <p:sp>
        <p:nvSpPr>
          <p:cNvPr id="14" name="文本框 13"/>
          <p:cNvSpPr txBox="1"/>
          <p:nvPr/>
        </p:nvSpPr>
        <p:spPr>
          <a:xfrm>
            <a:off x="1398270" y="4645660"/>
            <a:ext cx="3939540" cy="2030095"/>
          </a:xfrm>
          <a:prstGeom prst="rect">
            <a:avLst/>
          </a:prstGeom>
          <a:noFill/>
        </p:spPr>
        <p:txBody>
          <a:bodyPr wrap="square" rtlCol="0">
            <a:spAutoFit/>
          </a:bodyPr>
          <a:lstStyle/>
          <a:p>
            <a:r>
              <a:rPr lang="zh-CN" altLang="en-US"/>
              <a:t>标签</a:t>
            </a:r>
            <a:r>
              <a:rPr lang="en-US" altLang="zh-CN"/>
              <a:t>:</a:t>
            </a:r>
            <a:r>
              <a:rPr lang="zh-CN" altLang="en-US"/>
              <a:t>事故发生地点本文</a:t>
            </a:r>
          </a:p>
          <a:p>
            <a:r>
              <a:rPr lang="zh-CN" altLang="en-US"/>
              <a:t>用途</a:t>
            </a:r>
            <a:r>
              <a:rPr lang="en-US" altLang="zh-CN"/>
              <a:t>:</a:t>
            </a:r>
          </a:p>
          <a:p>
            <a:r>
              <a:rPr lang="en-US" altLang="zh-CN"/>
              <a:t>1.</a:t>
            </a:r>
            <a:r>
              <a:rPr lang="zh-CN" altLang="en-US"/>
              <a:t>事故发生地点文本的命名实体识别。</a:t>
            </a:r>
          </a:p>
          <a:p>
            <a:r>
              <a:rPr lang="en-US" altLang="zh-CN"/>
              <a:t>2.</a:t>
            </a:r>
            <a:r>
              <a:rPr lang="zh-CN" altLang="en-US"/>
              <a:t>通过导出知识图谱的信息，该地名的以往全部事故信息进行一个快速展出，既可以用于数据分析，又可以用于文本识别。</a:t>
            </a:r>
          </a:p>
        </p:txBody>
      </p:sp>
      <p:sp>
        <p:nvSpPr>
          <p:cNvPr id="15" name="文本框 14"/>
          <p:cNvSpPr txBox="1"/>
          <p:nvPr/>
        </p:nvSpPr>
        <p:spPr>
          <a:xfrm>
            <a:off x="6749415" y="4645660"/>
            <a:ext cx="3939540" cy="1476375"/>
          </a:xfrm>
          <a:prstGeom prst="rect">
            <a:avLst/>
          </a:prstGeom>
          <a:noFill/>
        </p:spPr>
        <p:txBody>
          <a:bodyPr wrap="square" rtlCol="0">
            <a:spAutoFit/>
          </a:bodyPr>
          <a:lstStyle/>
          <a:p>
            <a:r>
              <a:rPr lang="zh-CN" altLang="en-US"/>
              <a:t>标签</a:t>
            </a:r>
            <a:r>
              <a:rPr lang="en-US" altLang="zh-CN"/>
              <a:t>:</a:t>
            </a:r>
            <a:r>
              <a:rPr lang="zh-CN" altLang="en-US"/>
              <a:t>事故发生时间</a:t>
            </a:r>
          </a:p>
          <a:p>
            <a:r>
              <a:rPr lang="zh-CN" altLang="en-US"/>
              <a:t>用途</a:t>
            </a:r>
            <a:r>
              <a:rPr lang="en-US" altLang="zh-CN"/>
              <a:t>:</a:t>
            </a:r>
          </a:p>
          <a:p>
            <a:r>
              <a:rPr lang="en-US" altLang="zh-CN"/>
              <a:t>1.</a:t>
            </a:r>
            <a:r>
              <a:rPr lang="zh-CN" altLang="en-US"/>
              <a:t>处理时间序列数据</a:t>
            </a:r>
          </a:p>
          <a:p>
            <a:r>
              <a:rPr lang="en-US" altLang="zh-CN"/>
              <a:t>2.</a:t>
            </a:r>
            <a:r>
              <a:rPr lang="zh-CN" altLang="en-US"/>
              <a:t>对未来时间的事故发生进行预测。</a:t>
            </a:r>
          </a:p>
          <a:p>
            <a:r>
              <a:rPr lang="en-US" altLang="zh-CN"/>
              <a:t>3.</a:t>
            </a:r>
            <a:r>
              <a:rPr lang="zh-CN" altLang="en-US"/>
              <a:t>与股票预测，房价预测相似</a:t>
            </a:r>
          </a:p>
        </p:txBody>
      </p:sp>
      <p:pic>
        <p:nvPicPr>
          <p:cNvPr id="101" name="图片 100"/>
          <p:cNvPicPr/>
          <p:nvPr/>
        </p:nvPicPr>
        <p:blipFill>
          <a:blip r:embed="rId4"/>
          <a:stretch>
            <a:fillRect/>
          </a:stretch>
        </p:blipFill>
        <p:spPr>
          <a:xfrm>
            <a:off x="11167745" y="1071880"/>
            <a:ext cx="1024255" cy="939800"/>
          </a:xfrm>
          <a:prstGeom prst="rect">
            <a:avLst/>
          </a:prstGeom>
          <a:noFill/>
          <a:ln w="9525">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34</a:t>
            </a:fld>
            <a:endParaRPr lang="zh-CN" altLang="en-US" dirty="0"/>
          </a:p>
        </p:txBody>
      </p:sp>
      <p:sp>
        <p:nvSpPr>
          <p:cNvPr id="11" name="文本框 10"/>
          <p:cNvSpPr txBox="1"/>
          <p:nvPr/>
        </p:nvSpPr>
        <p:spPr>
          <a:xfrm>
            <a:off x="10408920" y="53975"/>
            <a:ext cx="1097280" cy="506730"/>
          </a:xfrm>
          <a:prstGeom prst="rect">
            <a:avLst/>
          </a:prstGeom>
          <a:noFill/>
        </p:spPr>
        <p:txBody>
          <a:bodyPr wrap="none" rtlCol="0" anchor="t">
            <a:spAutoFit/>
          </a:bodyPr>
          <a:lstStyle/>
          <a:p>
            <a:pPr algn="ctr">
              <a:lnSpc>
                <a:spcPct val="150000"/>
              </a:lnSpc>
            </a:pPr>
            <a:r>
              <a:rPr lang="zh-CN" altLang="en-US">
                <a:solidFill>
                  <a:schemeClr val="accent4"/>
                </a:solidFill>
              </a:rPr>
              <a:t>未来总结</a:t>
            </a:r>
          </a:p>
        </p:txBody>
      </p:sp>
      <p:sp>
        <p:nvSpPr>
          <p:cNvPr id="144" name="标题 6"/>
          <p:cNvSpPr>
            <a:spLocks noGrp="1"/>
          </p:cNvSpPr>
          <p:nvPr/>
        </p:nvSpPr>
        <p:spPr>
          <a:xfrm>
            <a:off x="0" y="5397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
        <p:nvSpPr>
          <p:cNvPr id="5" name="文本框 4"/>
          <p:cNvSpPr txBox="1"/>
          <p:nvPr/>
        </p:nvSpPr>
        <p:spPr>
          <a:xfrm>
            <a:off x="0" y="610235"/>
            <a:ext cx="12210415" cy="3138170"/>
          </a:xfrm>
          <a:prstGeom prst="rect">
            <a:avLst/>
          </a:prstGeom>
          <a:noFill/>
        </p:spPr>
        <p:txBody>
          <a:bodyPr wrap="square" rtlCol="0">
            <a:spAutoFit/>
          </a:bodyPr>
          <a:lstStyle/>
          <a:p>
            <a:r>
              <a:rPr lang="en-US" altLang="zh-CN"/>
              <a:t>       </a:t>
            </a:r>
            <a:r>
              <a:rPr lang="zh-CN" altLang="en-US"/>
              <a:t>随着科学技术的发展，智能交通系统的发展可谓蒸蒸日上。而道路交通管理的实质是对交通系统状态进行监测,并根据出现的问题提出防控对策,使之处于良性发展状态的过程.</a:t>
            </a:r>
          </a:p>
          <a:p>
            <a:r>
              <a:rPr lang="en-US" altLang="zh-CN"/>
              <a:t>       </a:t>
            </a:r>
          </a:p>
          <a:p>
            <a:r>
              <a:rPr lang="en-US" altLang="zh-CN"/>
              <a:t>       </a:t>
            </a:r>
            <a:r>
              <a:rPr lang="zh-CN" altLang="en-US"/>
              <a:t>根据</a:t>
            </a:r>
            <a:r>
              <a:rPr lang="en-US" altLang="zh-CN"/>
              <a:t>Zhuo,Xun </a:t>
            </a:r>
            <a:r>
              <a:rPr lang="zh-CN" altLang="en-US"/>
              <a:t>教授在应用数据科学跟踪论文上运用时空特征构建</a:t>
            </a:r>
            <a:r>
              <a:rPr lang="en-US" altLang="zh-CN"/>
              <a:t>LSTM</a:t>
            </a:r>
            <a:r>
              <a:rPr lang="zh-CN" altLang="en-US"/>
              <a:t>等多样神经网络模型后的研究中，认为预测交通事故是改善交通和公共安全以及安全路线的关键问题。</a:t>
            </a:r>
            <a:r>
              <a:rPr lang="en-US" altLang="zh-CN" baseline="30000"/>
              <a:t>[3]</a:t>
            </a:r>
          </a:p>
          <a:p>
            <a:endParaRPr lang="zh-CN" altLang="en-US"/>
          </a:p>
          <a:p>
            <a:r>
              <a:rPr lang="en-US" altLang="zh-CN"/>
              <a:t>       </a:t>
            </a:r>
            <a:r>
              <a:rPr lang="zh-CN" altLang="en-US"/>
              <a:t>因此，利用交通事故的客观发展规律，对交通事故的发展进行预测以便减少和防止交通事故的发生，改善城市交通安装状况是至关重要的。</a:t>
            </a:r>
            <a:endParaRPr lang="en-US" altLang="zh-CN"/>
          </a:p>
          <a:p>
            <a:r>
              <a:rPr lang="en-US" altLang="zh-CN"/>
              <a:t>       </a:t>
            </a:r>
            <a:r>
              <a:rPr lang="zh-CN" altLang="en-US"/>
              <a:t>通过本次项目实验，希望能够为道路交通事故预测做到一定的帮助，同时也希望能够对各位起到一定的警示作用。能够遵守交通规则，避免成为交通事故数据集上面的数据。</a:t>
            </a:r>
          </a:p>
          <a:p>
            <a:endParaRPr lang="zh-CN" altLang="en-US"/>
          </a:p>
        </p:txBody>
      </p:sp>
      <p:sp>
        <p:nvSpPr>
          <p:cNvPr id="7" name="文本框 6"/>
          <p:cNvSpPr txBox="1"/>
          <p:nvPr/>
        </p:nvSpPr>
        <p:spPr>
          <a:xfrm>
            <a:off x="18415" y="6351270"/>
            <a:ext cx="12153900" cy="398780"/>
          </a:xfrm>
          <a:prstGeom prst="rect">
            <a:avLst/>
          </a:prstGeom>
          <a:noFill/>
        </p:spPr>
        <p:txBody>
          <a:bodyPr wrap="square" rtlCol="0">
            <a:spAutoFit/>
          </a:bodyPr>
          <a:lstStyle/>
          <a:p>
            <a:r>
              <a:rPr lang="en-US" altLang="zh-CN" sz="1000"/>
              <a:t>[3]</a:t>
            </a:r>
            <a:r>
              <a:rPr lang="zh-CN" altLang="en-US" sz="1000"/>
              <a:t>Yuan Z, Zhou X, Yang T. Hetero-convlstm: A deep learning approach to traffic accident prediction on heterogeneous spatio-temporal data[C]//Proceedings of the 24th ACM SIGKDD International Conference on Knowledge Discovery &amp; Data Mining. 2018: 984-992.</a:t>
            </a:r>
          </a:p>
        </p:txBody>
      </p:sp>
      <p:pic>
        <p:nvPicPr>
          <p:cNvPr id="6" name="图片 5"/>
          <p:cNvPicPr>
            <a:picLocks noChangeAspect="1"/>
          </p:cNvPicPr>
          <p:nvPr/>
        </p:nvPicPr>
        <p:blipFill>
          <a:blip r:embed="rId2"/>
          <a:stretch>
            <a:fillRect/>
          </a:stretch>
        </p:blipFill>
        <p:spPr>
          <a:xfrm>
            <a:off x="4166870" y="3432175"/>
            <a:ext cx="3876675" cy="2919095"/>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zh-CN" altLang="en-US"/>
              <a:t>参考文献</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t>35</a:t>
            </a:fld>
            <a:endParaRPr lang="zh-CN" altLang="en-US" dirty="0"/>
          </a:p>
        </p:txBody>
      </p:sp>
      <p:sp>
        <p:nvSpPr>
          <p:cNvPr id="6" name="文本框 5"/>
          <p:cNvSpPr txBox="1"/>
          <p:nvPr/>
        </p:nvSpPr>
        <p:spPr>
          <a:xfrm>
            <a:off x="0" y="1098550"/>
            <a:ext cx="12210415" cy="368300"/>
          </a:xfrm>
          <a:prstGeom prst="rect">
            <a:avLst/>
          </a:prstGeom>
          <a:noFill/>
        </p:spPr>
        <p:txBody>
          <a:bodyPr wrap="square" rtlCol="0">
            <a:spAutoFit/>
          </a:bodyPr>
          <a:lstStyle/>
          <a:p>
            <a:r>
              <a:rPr lang="en-US" altLang="zh-CN"/>
              <a:t>     </a:t>
            </a:r>
            <a:endParaRPr lang="zh-CN" altLang="en-US"/>
          </a:p>
        </p:txBody>
      </p:sp>
      <p:sp>
        <p:nvSpPr>
          <p:cNvPr id="8" name="文本框 7"/>
          <p:cNvSpPr txBox="1"/>
          <p:nvPr/>
        </p:nvSpPr>
        <p:spPr>
          <a:xfrm>
            <a:off x="862965" y="1098550"/>
            <a:ext cx="10485120" cy="3415030"/>
          </a:xfrm>
          <a:prstGeom prst="rect">
            <a:avLst/>
          </a:prstGeom>
          <a:noFill/>
        </p:spPr>
        <p:txBody>
          <a:bodyPr wrap="square" rtlCol="0" anchor="t">
            <a:spAutoFit/>
          </a:bodyPr>
          <a:lstStyle/>
          <a:p>
            <a:r>
              <a:rPr lang="en-US" altLang="zh-CN">
                <a:sym typeface="+mn-ea"/>
              </a:rPr>
              <a:t>[1]Zhu L, Yu F R, Wang Y, et al. Big data analytics in intelligent transportation systems: A survey[J]. IEEE Transactions on Intelligent Transportation Systems, 2018, 20(1): 383-398.</a:t>
            </a:r>
          </a:p>
          <a:p>
            <a:endParaRPr lang="en-US" altLang="zh-CN"/>
          </a:p>
          <a:p>
            <a:r>
              <a:rPr lang="en-US" altLang="zh-CN">
                <a:sym typeface="+mn-ea"/>
              </a:rPr>
              <a:t>[2]</a:t>
            </a:r>
            <a:r>
              <a:rPr lang="zh-CN" altLang="en-US">
                <a:sym typeface="+mn-ea"/>
              </a:rPr>
              <a:t>Ren H, Song Y, Wang J, et al. A deep learning approach to the citywide traffic accident risk prediction[C]//2018 21st International Conference on Intelligent Transportation Systems (ITSC). IEEE, 2018: 3346-3351.</a:t>
            </a:r>
          </a:p>
          <a:p>
            <a:endParaRPr lang="zh-CN" altLang="en-US">
              <a:sym typeface="+mn-ea"/>
            </a:endParaRPr>
          </a:p>
          <a:p>
            <a:r>
              <a:rPr lang="en-US" altLang="zh-CN">
                <a:sym typeface="+mn-ea"/>
              </a:rPr>
              <a:t>[3]</a:t>
            </a:r>
            <a:r>
              <a:rPr lang="zh-CN" altLang="en-US">
                <a:sym typeface="+mn-ea"/>
              </a:rPr>
              <a:t>Yuan Z, Zhou X, Yang T. Hetero-convlstm: A deep learning approach to traffic accident prediction on heterogeneous spatio-temporal data[C]//Proceedings of the 24th ACM SIGKDD International Conference on Knowledge Discovery &amp; Data Mining. 2018: 984-992.</a:t>
            </a:r>
            <a:endParaRPr lang="zh-CN" altLang="en-US"/>
          </a:p>
          <a:p>
            <a:endParaRPr lang="zh-CN" altLang="en-US">
              <a:sym typeface="+mn-ea"/>
            </a:endParaRPr>
          </a:p>
          <a:p>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标题 4"/>
          <p:cNvSpPr>
            <a:spLocks noGrp="1"/>
          </p:cNvSpPr>
          <p:nvPr>
            <p:ph type="ctrTitle"/>
          </p:nvPr>
        </p:nvSpPr>
        <p:spPr>
          <a:xfrm>
            <a:off x="3382643" y="1740853"/>
            <a:ext cx="5426076" cy="1621509"/>
          </a:xfrm>
        </p:spPr>
        <p:txBody>
          <a:bodyPr/>
          <a:lstStyle/>
          <a:p>
            <a:pPr algn="ctr"/>
            <a:r>
              <a:rPr lang="en-US" altLang="zh-CN" dirty="0"/>
              <a:t>Thank you for listening</a:t>
            </a:r>
          </a:p>
        </p:txBody>
      </p:sp>
      <p:sp>
        <p:nvSpPr>
          <p:cNvPr id="18" name="文本占位符 5"/>
          <p:cNvSpPr>
            <a:spLocks noGrp="1"/>
          </p:cNvSpPr>
          <p:nvPr>
            <p:ph type="body" sz="quarter" idx="10"/>
          </p:nvPr>
        </p:nvSpPr>
        <p:spPr>
          <a:xfrm>
            <a:off x="3241674" y="4307078"/>
            <a:ext cx="5426076" cy="296271"/>
          </a:xfrm>
        </p:spPr>
        <p:txBody>
          <a:bodyPr/>
          <a:lstStyle/>
          <a:p>
            <a:pPr algn="ctr"/>
            <a:r>
              <a:rPr lang="zh-CN" altLang="en-US" sz="2000" dirty="0"/>
              <a:t>数据</a:t>
            </a:r>
            <a:r>
              <a:rPr lang="en-US" altLang="zh-CN" sz="2000" dirty="0"/>
              <a:t>1911</a:t>
            </a:r>
            <a:r>
              <a:rPr lang="zh-CN" altLang="en-US" sz="2000" dirty="0"/>
              <a:t>岳泳泳</a:t>
            </a:r>
            <a:endParaRPr lang="en-US" altLang="zh-CN" sz="2000" dirty="0"/>
          </a:p>
        </p:txBody>
      </p:sp>
      <p:sp>
        <p:nvSpPr>
          <p:cNvPr id="3" name="文本占位符 2"/>
          <p:cNvSpPr>
            <a:spLocks noGrp="1"/>
          </p:cNvSpPr>
          <p:nvPr>
            <p:ph type="body" sz="quarter" idx="18"/>
          </p:nvPr>
        </p:nvSpPr>
        <p:spPr/>
        <p:txBody>
          <a:bodyPr/>
          <a:lstStyle/>
          <a:p>
            <a:pPr algn="r"/>
            <a:r>
              <a:rPr lang="en-US" altLang="zh-CN" dirty="0"/>
              <a:t>——</a:t>
            </a:r>
            <a:r>
              <a:rPr lang="zh-CN" altLang="en-US" dirty="0"/>
              <a:t>分布式数据库</a:t>
            </a:r>
            <a:r>
              <a:rPr lang="en-US" altLang="zh-CN" dirty="0"/>
              <a:t>(</a:t>
            </a:r>
            <a:r>
              <a:rPr lang="en-US" altLang="zh-CN" dirty="0" err="1"/>
              <a:t>Hbase</a:t>
            </a:r>
            <a:r>
              <a:rPr lang="en-US" altLang="zh-CN" dirty="0"/>
              <a:t>)</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7465" y="-294640"/>
            <a:ext cx="12211050" cy="3871595"/>
          </a:xfrm>
          <a:prstGeom prst="rect">
            <a:avLst/>
          </a:prstGeom>
          <a:noFill/>
        </p:spPr>
        <p:txBody>
          <a:bodyPr wrap="square" rtlCol="0">
            <a:spAutoFit/>
          </a:bodyPr>
          <a:lstStyle/>
          <a:p>
            <a:r>
              <a:rPr lang="en-US" altLang="zh-CN" dirty="0"/>
              <a:t>       </a:t>
            </a:r>
          </a:p>
          <a:p>
            <a:endParaRPr lang="en-US" altLang="zh-CN" dirty="0"/>
          </a:p>
          <a:p>
            <a:endParaRPr lang="en-US" altLang="zh-CN" dirty="0"/>
          </a:p>
          <a:p>
            <a:r>
              <a:rPr lang="en-US" altLang="zh-CN" dirty="0"/>
              <a:t>        </a:t>
            </a:r>
            <a:r>
              <a:rPr lang="en-US" altLang="zh-CN" dirty="0" err="1"/>
              <a:t>随着城市化的快速发展</a:t>
            </a:r>
            <a:r>
              <a:rPr lang="zh-CN" altLang="en-US" dirty="0"/>
              <a:t>以及信息时代的到来</a:t>
            </a:r>
            <a:r>
              <a:rPr lang="en-US" altLang="zh-CN" dirty="0"/>
              <a:t>，</a:t>
            </a:r>
            <a:r>
              <a:rPr lang="en-US" altLang="zh-CN" dirty="0" err="1"/>
              <a:t>车辆数量的激增导致了严重的交通事故，造成了人员伤亡和巨大的经济损失</a:t>
            </a:r>
            <a:r>
              <a:rPr lang="en-US" altLang="zh-CN" dirty="0"/>
              <a:t>。</a:t>
            </a:r>
            <a:r>
              <a:rPr lang="zh-CN" altLang="en-US" dirty="0"/>
              <a:t>交通</a:t>
            </a:r>
            <a:r>
              <a:rPr lang="en-US" altLang="zh-CN" dirty="0">
                <a:sym typeface="+mn-ea"/>
              </a:rPr>
              <a:t>大数据正在成为智能交通系统（ITS）的研究重点，这在世界各地的许多项目中都可以看到。智能交通系统将产生大量数据。产生的大数据将对智能交通系统的设计和应用产生深远的影响，使ITS更安全、更高效、更有利可图。在 ITS </a:t>
            </a:r>
            <a:r>
              <a:rPr lang="en-US" altLang="zh-CN" dirty="0" err="1">
                <a:sym typeface="+mn-ea"/>
              </a:rPr>
              <a:t>中研究大数据分析是一个蓬勃发展的领域</a:t>
            </a:r>
            <a:r>
              <a:rPr lang="en-US" altLang="zh-CN" dirty="0">
                <a:sym typeface="+mn-ea"/>
              </a:rPr>
              <a:t>。</a:t>
            </a:r>
            <a:r>
              <a:rPr lang="en-US" altLang="zh-CN" baseline="30000" dirty="0">
                <a:sym typeface="+mn-ea"/>
              </a:rPr>
              <a:t>[1]</a:t>
            </a:r>
            <a:endParaRPr lang="en-US" altLang="zh-CN" baseline="30000" dirty="0"/>
          </a:p>
          <a:p>
            <a:r>
              <a:rPr lang="en-US" altLang="zh-CN" dirty="0"/>
              <a:t>       ITS</a:t>
            </a:r>
            <a:r>
              <a:rPr lang="zh-CN" altLang="en-US" dirty="0"/>
              <a:t>在</a:t>
            </a:r>
            <a:r>
              <a:rPr lang="en-US" altLang="zh-CN" dirty="0" err="1"/>
              <a:t>预测交通事故风险的能力对于预防事故的发生和主动减少事故造成的损失具有重要意义。然而，高时空分辨率的交通事故风险预测是</a:t>
            </a:r>
            <a:r>
              <a:rPr lang="en-US" altLang="zh-CN" dirty="0"/>
              <a:t>​​</a:t>
            </a:r>
            <a:r>
              <a:rPr lang="en-US" altLang="zh-CN" dirty="0" err="1"/>
              <a:t>困难的，主要是由于复杂的交通环境、人类行为以及缺乏与交通相关的实时数据</a:t>
            </a:r>
            <a:r>
              <a:rPr lang="en-US" altLang="zh-CN" dirty="0"/>
              <a:t>。</a:t>
            </a:r>
          </a:p>
          <a:p>
            <a:r>
              <a:rPr lang="en-US" altLang="zh-CN" dirty="0"/>
              <a:t>       </a:t>
            </a:r>
            <a:r>
              <a:rPr lang="en-US" altLang="zh-CN" dirty="0" err="1"/>
              <a:t>本文在对</a:t>
            </a:r>
            <a:r>
              <a:rPr lang="zh-CN" altLang="en-US" dirty="0"/>
              <a:t>目前已有的</a:t>
            </a:r>
            <a:r>
              <a:rPr lang="en-US" altLang="zh-CN" dirty="0" err="1"/>
              <a:t>交通事故大数据进行</a:t>
            </a:r>
            <a:r>
              <a:rPr lang="zh-CN" altLang="en-US" dirty="0"/>
              <a:t>简要分析与</a:t>
            </a:r>
            <a:r>
              <a:rPr lang="en-US" altLang="zh-CN" dirty="0" err="1"/>
              <a:t>定量</a:t>
            </a:r>
            <a:r>
              <a:rPr lang="zh-CN" altLang="en-US" dirty="0"/>
              <a:t>清洗</a:t>
            </a:r>
            <a:r>
              <a:rPr lang="en-US" altLang="zh-CN" dirty="0"/>
              <a:t>，</a:t>
            </a:r>
            <a:r>
              <a:rPr lang="zh-CN" altLang="en-US" dirty="0"/>
              <a:t>根据其构建的可视化界面，</a:t>
            </a:r>
            <a:r>
              <a:rPr lang="en-US" altLang="zh-CN" dirty="0" err="1"/>
              <a:t>介绍了交通事故的一个重要特征</a:t>
            </a:r>
            <a:r>
              <a:rPr lang="en-US" altLang="zh-CN" dirty="0"/>
              <a:t>——</a:t>
            </a:r>
            <a:r>
              <a:rPr lang="en-US" altLang="zh-CN" dirty="0" err="1"/>
              <a:t>时空相关性，然后构建了基于时空相关</a:t>
            </a:r>
            <a:r>
              <a:rPr lang="zh-CN" altLang="en-US" dirty="0" err="1"/>
              <a:t>性</a:t>
            </a:r>
            <a:r>
              <a:rPr lang="en-US" altLang="zh-CN" dirty="0" err="1"/>
              <a:t>的交通事故风险预测的</a:t>
            </a:r>
            <a:r>
              <a:rPr lang="zh-CN" altLang="en-US" dirty="0"/>
              <a:t>初步机器学习模型与</a:t>
            </a:r>
            <a:r>
              <a:rPr lang="en-US" altLang="zh-CN" dirty="0" err="1"/>
              <a:t>深度学习模型</a:t>
            </a:r>
            <a:r>
              <a:rPr lang="zh-CN" altLang="en-US" dirty="0"/>
              <a:t>。</a:t>
            </a:r>
            <a:r>
              <a:rPr lang="en-US" altLang="zh-CN" dirty="0" err="1"/>
              <a:t>预测事故风险可以潜在地应用于交通事故预警系统。所提出的方法可以集成到智能交通控制系统中，以实现更合理的交通</a:t>
            </a:r>
            <a:r>
              <a:rPr lang="zh-CN" altLang="en-US" dirty="0"/>
              <a:t>事故地点</a:t>
            </a:r>
            <a:r>
              <a:rPr lang="en-US" altLang="zh-CN" dirty="0" err="1"/>
              <a:t>预测</a:t>
            </a:r>
            <a:r>
              <a:rPr lang="zh-CN" altLang="en-US" dirty="0"/>
              <a:t>以及后续的相关协作</a:t>
            </a:r>
            <a:r>
              <a:rPr lang="en-US" altLang="zh-CN" dirty="0"/>
              <a:t>。</a:t>
            </a:r>
            <a:r>
              <a:rPr lang="en-US" altLang="zh-CN" baseline="30000" dirty="0"/>
              <a:t>[2]</a:t>
            </a:r>
            <a:endParaRPr lang="en-US" altLang="zh-CN" dirty="0"/>
          </a:p>
          <a:p>
            <a:endParaRPr lang="en-US" altLang="zh-CN" baseline="30000" dirty="0"/>
          </a:p>
        </p:txBody>
      </p:sp>
      <p:sp>
        <p:nvSpPr>
          <p:cNvPr id="7" name="文本框 6"/>
          <p:cNvSpPr txBox="1"/>
          <p:nvPr/>
        </p:nvSpPr>
        <p:spPr>
          <a:xfrm>
            <a:off x="18415" y="6351270"/>
            <a:ext cx="12153900" cy="553085"/>
          </a:xfrm>
          <a:prstGeom prst="rect">
            <a:avLst/>
          </a:prstGeom>
          <a:noFill/>
        </p:spPr>
        <p:txBody>
          <a:bodyPr wrap="square" rtlCol="0">
            <a:spAutoFit/>
          </a:bodyPr>
          <a:lstStyle/>
          <a:p>
            <a:r>
              <a:rPr lang="en-US" altLang="zh-CN" sz="1000">
                <a:sym typeface="+mn-ea"/>
              </a:rPr>
              <a:t>[1]Zhu L, Yu F R, Wang Y, et al. Big data analytics in intelligent transportation systems: A survey[J]. IEEE Transactions on Intelligent Transportation Systems, 2018, 20(1): 383-398.</a:t>
            </a:r>
            <a:endParaRPr lang="en-US" altLang="zh-CN" sz="1000"/>
          </a:p>
          <a:p>
            <a:r>
              <a:rPr lang="en-US" altLang="zh-CN" sz="1000"/>
              <a:t>[2]</a:t>
            </a:r>
            <a:r>
              <a:rPr lang="zh-CN" altLang="en-US" sz="1000"/>
              <a:t>Ren H, Song Y, Wang J, et al. A deep learning approach to the citywide traffic accident risk prediction[C]//2018 21st International Conference on Intelligent Transportation Systems (ITSC). IEEE, 2018: 3346-3351.</a:t>
            </a:r>
            <a:endParaRPr lang="en-US" altLang="zh-CN" sz="1000"/>
          </a:p>
        </p:txBody>
      </p:sp>
      <p:sp>
        <p:nvSpPr>
          <p:cNvPr id="10" name="标题 6"/>
          <p:cNvSpPr>
            <a:spLocks noGrp="1"/>
          </p:cNvSpPr>
          <p:nvPr/>
        </p:nvSpPr>
        <p:spPr>
          <a:xfrm>
            <a:off x="0" y="51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pic>
        <p:nvPicPr>
          <p:cNvPr id="12" name="图片 11"/>
          <p:cNvPicPr>
            <a:picLocks noChangeAspect="1"/>
          </p:cNvPicPr>
          <p:nvPr/>
        </p:nvPicPr>
        <p:blipFill>
          <a:blip r:embed="rId2"/>
          <a:stretch>
            <a:fillRect/>
          </a:stretch>
        </p:blipFill>
        <p:spPr>
          <a:xfrm>
            <a:off x="3033395" y="4855845"/>
            <a:ext cx="733425" cy="485775"/>
          </a:xfrm>
          <a:prstGeom prst="rect">
            <a:avLst/>
          </a:prstGeom>
        </p:spPr>
      </p:pic>
      <p:pic>
        <p:nvPicPr>
          <p:cNvPr id="13" name="图片 12"/>
          <p:cNvPicPr>
            <a:picLocks noChangeAspect="1"/>
          </p:cNvPicPr>
          <p:nvPr/>
        </p:nvPicPr>
        <p:blipFill>
          <a:blip r:embed="rId3"/>
          <a:stretch>
            <a:fillRect/>
          </a:stretch>
        </p:blipFill>
        <p:spPr>
          <a:xfrm>
            <a:off x="8540115" y="4893945"/>
            <a:ext cx="685800" cy="447675"/>
          </a:xfrm>
          <a:prstGeom prst="rect">
            <a:avLst/>
          </a:prstGeom>
        </p:spPr>
      </p:pic>
      <p:pic>
        <p:nvPicPr>
          <p:cNvPr id="9" name="图片 8"/>
          <p:cNvPicPr>
            <a:picLocks noChangeAspect="1"/>
          </p:cNvPicPr>
          <p:nvPr/>
        </p:nvPicPr>
        <p:blipFill>
          <a:blip r:embed="rId4"/>
          <a:stretch>
            <a:fillRect/>
          </a:stretch>
        </p:blipFill>
        <p:spPr>
          <a:xfrm>
            <a:off x="3766820" y="3808095"/>
            <a:ext cx="4657725" cy="25431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0a9d799b-00ea-4202-9c24-ac160e2c162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714322" y="0"/>
            <a:ext cx="10763356" cy="5269457"/>
            <a:chOff x="714322" y="0"/>
            <a:chExt cx="10763356" cy="5269457"/>
          </a:xfrm>
        </p:grpSpPr>
        <p:grpSp>
          <p:nvGrpSpPr>
            <p:cNvPr id="6" name="îṣļíďê"/>
            <p:cNvGrpSpPr/>
            <p:nvPr/>
          </p:nvGrpSpPr>
          <p:grpSpPr>
            <a:xfrm>
              <a:off x="2209076" y="0"/>
              <a:ext cx="7773850" cy="2761751"/>
              <a:chOff x="803412" y="0"/>
              <a:chExt cx="7773848" cy="2761750"/>
            </a:xfrm>
          </p:grpSpPr>
          <p:sp>
            <p:nvSpPr>
              <p:cNvPr id="35" name="i$líḋe"/>
              <p:cNvSpPr/>
              <p:nvPr/>
            </p:nvSpPr>
            <p:spPr bwMode="auto">
              <a:xfrm>
                <a:off x="3530190" y="5172"/>
                <a:ext cx="5047070" cy="1940094"/>
              </a:xfrm>
              <a:prstGeom prst="parallelogram">
                <a:avLst>
                  <a:gd name="adj" fmla="val 140753"/>
                </a:avLst>
              </a:prstGeom>
              <a:solidFill>
                <a:schemeClr val="tx2">
                  <a:lumMod val="20000"/>
                  <a:lumOff val="80000"/>
                </a:schemeClr>
              </a:solidFill>
              <a:ln w="19050">
                <a:solidFill>
                  <a:schemeClr val="bg1"/>
                </a:solidFill>
                <a:round/>
              </a:ln>
            </p:spPr>
            <p:txBody>
              <a:bodyPr anchor="ctr"/>
              <a:lstStyle/>
              <a:p>
                <a:pPr algn="ctr"/>
                <a:endParaRPr/>
              </a:p>
            </p:txBody>
          </p:sp>
          <p:sp>
            <p:nvSpPr>
              <p:cNvPr id="36" name="iṩliḍé"/>
              <p:cNvSpPr/>
              <p:nvPr/>
            </p:nvSpPr>
            <p:spPr bwMode="auto">
              <a:xfrm flipH="1">
                <a:off x="803412" y="0"/>
                <a:ext cx="5047070" cy="2761750"/>
              </a:xfrm>
              <a:custGeom>
                <a:avLst/>
                <a:gdLst>
                  <a:gd name="connsiteX0" fmla="*/ 5047070 w 5047070"/>
                  <a:gd name="connsiteY0" fmla="*/ 0 h 2761750"/>
                  <a:gd name="connsiteX1" fmla="*/ 2730741 w 5047070"/>
                  <a:gd name="connsiteY1" fmla="*/ 0 h 2761750"/>
                  <a:gd name="connsiteX2" fmla="*/ 0 w 5047070"/>
                  <a:gd name="connsiteY2" fmla="*/ 1940094 h 2761750"/>
                  <a:gd name="connsiteX3" fmla="*/ 1156506 w 5047070"/>
                  <a:gd name="connsiteY3" fmla="*/ 2761750 h 2761750"/>
                  <a:gd name="connsiteX4" fmla="*/ 2313012 w 5047070"/>
                  <a:gd name="connsiteY4" fmla="*/ 1940094 h 2761750"/>
                  <a:gd name="connsiteX5" fmla="*/ 2316329 w 5047070"/>
                  <a:gd name="connsiteY5" fmla="*/ 1940094 h 2761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070" h="2761750">
                    <a:moveTo>
                      <a:pt x="5047070" y="0"/>
                    </a:moveTo>
                    <a:lnTo>
                      <a:pt x="2730741" y="0"/>
                    </a:lnTo>
                    <a:lnTo>
                      <a:pt x="0" y="1940094"/>
                    </a:lnTo>
                    <a:lnTo>
                      <a:pt x="1156506" y="2761750"/>
                    </a:lnTo>
                    <a:lnTo>
                      <a:pt x="2313012" y="1940094"/>
                    </a:lnTo>
                    <a:lnTo>
                      <a:pt x="2316329" y="1940094"/>
                    </a:lnTo>
                    <a:close/>
                  </a:path>
                </a:pathLst>
              </a:custGeom>
              <a:solidFill>
                <a:schemeClr val="tx2"/>
              </a:solidFill>
              <a:ln w="19050">
                <a:noFill/>
                <a:round/>
              </a:ln>
            </p:spPr>
            <p:txBody>
              <a:bodyPr anchor="ctr"/>
              <a:lstStyle/>
              <a:p>
                <a:pPr algn="ctr"/>
                <a:endParaRPr/>
              </a:p>
            </p:txBody>
          </p:sp>
        </p:grpSp>
        <p:sp>
          <p:nvSpPr>
            <p:cNvPr id="7" name="iṡ1îḑè"/>
            <p:cNvSpPr/>
            <p:nvPr/>
          </p:nvSpPr>
          <p:spPr>
            <a:xfrm>
              <a:off x="5403985" y="1773633"/>
              <a:ext cx="1384031" cy="501477"/>
            </a:xfrm>
            <a:prstGeom prst="rect">
              <a:avLst/>
            </a:prstGeom>
          </p:spPr>
          <p:txBody>
            <a:bodyPr wrap="none" anchor="ctr" anchorCtr="1">
              <a:normAutofit/>
            </a:bodyPr>
            <a:lstStyle/>
            <a:p>
              <a:pPr lvl="0" algn="ctr"/>
              <a:r>
                <a:rPr lang="zh-CN" altLang="en-US" b="1" dirty="0">
                  <a:solidFill>
                    <a:prstClr val="white">
                      <a:lumMod val="100000"/>
                    </a:prstClr>
                  </a:solidFill>
                </a:rPr>
                <a:t>目录</a:t>
              </a:r>
              <a:endParaRPr lang="en-US" altLang="zh-CN" b="1" dirty="0">
                <a:solidFill>
                  <a:prstClr val="white">
                    <a:lumMod val="100000"/>
                  </a:prstClr>
                </a:solidFill>
              </a:endParaRPr>
            </a:p>
          </p:txBody>
        </p:sp>
        <p:grpSp>
          <p:nvGrpSpPr>
            <p:cNvPr id="8" name="ïṧľïḍè"/>
            <p:cNvGrpSpPr/>
            <p:nvPr/>
          </p:nvGrpSpPr>
          <p:grpSpPr>
            <a:xfrm>
              <a:off x="714322" y="3136815"/>
              <a:ext cx="2299974" cy="2132642"/>
              <a:chOff x="1266824" y="3136815"/>
              <a:chExt cx="2299974" cy="2132642"/>
            </a:xfrm>
          </p:grpSpPr>
          <p:grpSp>
            <p:nvGrpSpPr>
              <p:cNvPr id="30" name="î$lîḍè"/>
              <p:cNvGrpSpPr/>
              <p:nvPr/>
            </p:nvGrpSpPr>
            <p:grpSpPr>
              <a:xfrm>
                <a:off x="1847860" y="3136815"/>
                <a:ext cx="1137902" cy="1137902"/>
                <a:chOff x="1019436" y="3284984"/>
                <a:chExt cx="1512168" cy="1512168"/>
              </a:xfrm>
            </p:grpSpPr>
            <p:sp>
              <p:nvSpPr>
                <p:cNvPr id="33" name="ïšḻíḑé"/>
                <p:cNvSpPr/>
                <p:nvPr/>
              </p:nvSpPr>
              <p:spPr bwMode="auto">
                <a:xfrm>
                  <a:off x="1019436" y="3284984"/>
                  <a:ext cx="1512168" cy="1512168"/>
                </a:xfrm>
                <a:prstGeom prst="ellipse">
                  <a:avLst/>
                </a:prstGeom>
                <a:solidFill>
                  <a:schemeClr val="accent1">
                    <a:lumMod val="100000"/>
                  </a:schemeClr>
                </a:solidFill>
                <a:ln w="19050">
                  <a:noFill/>
                  <a:round/>
                </a:ln>
              </p:spPr>
              <p:txBody>
                <a:bodyPr anchor="ctr"/>
                <a:lstStyle/>
                <a:p>
                  <a:pPr algn="ctr"/>
                  <a:endParaRPr/>
                </a:p>
              </p:txBody>
            </p:sp>
            <p:sp>
              <p:nvSpPr>
                <p:cNvPr id="34" name="ïṡ1íḋe"/>
                <p:cNvSpPr/>
                <p:nvPr/>
              </p:nvSpPr>
              <p:spPr bwMode="auto">
                <a:xfrm>
                  <a:off x="1419386" y="3684934"/>
                  <a:ext cx="712268" cy="712268"/>
                </a:xfrm>
                <a:custGeom>
                  <a:avLst/>
                  <a:gdLst/>
                  <a:ahLst/>
                  <a:cxnLst/>
                  <a:rect l="0" t="0" r="r" b="b"/>
                  <a:pathLst>
                    <a:path w="4629150" h="4629150">
                      <a:moveTo>
                        <a:pt x="2317164" y="3859790"/>
                      </a:moveTo>
                      <a:cubicBezTo>
                        <a:pt x="2297115" y="3859790"/>
                        <a:pt x="2280107" y="3866979"/>
                        <a:pt x="2266139" y="3881358"/>
                      </a:cubicBezTo>
                      <a:cubicBezTo>
                        <a:pt x="2252171" y="3895737"/>
                        <a:pt x="2245187" y="3914594"/>
                        <a:pt x="2245187" y="3937929"/>
                      </a:cubicBezTo>
                      <a:cubicBezTo>
                        <a:pt x="2245187" y="3953212"/>
                        <a:pt x="2248432" y="3967838"/>
                        <a:pt x="2254923" y="3981806"/>
                      </a:cubicBezTo>
                      <a:cubicBezTo>
                        <a:pt x="2261414" y="3995774"/>
                        <a:pt x="2270494" y="4006414"/>
                        <a:pt x="2282161" y="4013727"/>
                      </a:cubicBezTo>
                      <a:cubicBezTo>
                        <a:pt x="2293829" y="4021040"/>
                        <a:pt x="2306071" y="4024696"/>
                        <a:pt x="2318889" y="4024696"/>
                      </a:cubicBezTo>
                      <a:cubicBezTo>
                        <a:pt x="2337623" y="4024696"/>
                        <a:pt x="2353727" y="4017137"/>
                        <a:pt x="2367203" y="4002018"/>
                      </a:cubicBezTo>
                      <a:cubicBezTo>
                        <a:pt x="2380678" y="3986900"/>
                        <a:pt x="2387415" y="3966359"/>
                        <a:pt x="2387415" y="3940394"/>
                      </a:cubicBezTo>
                      <a:cubicBezTo>
                        <a:pt x="2387415" y="3915416"/>
                        <a:pt x="2380760" y="3895737"/>
                        <a:pt x="2367449" y="3881358"/>
                      </a:cubicBezTo>
                      <a:cubicBezTo>
                        <a:pt x="2354138" y="3866979"/>
                        <a:pt x="2337376" y="3859790"/>
                        <a:pt x="2317164" y="3859790"/>
                      </a:cubicBezTo>
                      <a:close/>
                      <a:moveTo>
                        <a:pt x="2323819" y="3692172"/>
                      </a:moveTo>
                      <a:cubicBezTo>
                        <a:pt x="2352248" y="3692172"/>
                        <a:pt x="2375542" y="3700142"/>
                        <a:pt x="2393701" y="3716082"/>
                      </a:cubicBezTo>
                      <a:cubicBezTo>
                        <a:pt x="2411860" y="3732023"/>
                        <a:pt x="2422746" y="3754043"/>
                        <a:pt x="2426362" y="3782144"/>
                      </a:cubicBezTo>
                      <a:lnTo>
                        <a:pt x="2382239" y="3785594"/>
                      </a:lnTo>
                      <a:cubicBezTo>
                        <a:pt x="2378295" y="3768175"/>
                        <a:pt x="2372708" y="3755522"/>
                        <a:pt x="2365477" y="3747634"/>
                      </a:cubicBezTo>
                      <a:cubicBezTo>
                        <a:pt x="2353481" y="3734980"/>
                        <a:pt x="2338691" y="3728654"/>
                        <a:pt x="2321108" y="3728654"/>
                      </a:cubicBezTo>
                      <a:cubicBezTo>
                        <a:pt x="2306975" y="3728654"/>
                        <a:pt x="2294568" y="3732598"/>
                        <a:pt x="2283887" y="3740486"/>
                      </a:cubicBezTo>
                      <a:cubicBezTo>
                        <a:pt x="2269919" y="3750674"/>
                        <a:pt x="2258908" y="3765546"/>
                        <a:pt x="2250856" y="3785101"/>
                      </a:cubicBezTo>
                      <a:cubicBezTo>
                        <a:pt x="2242804" y="3804657"/>
                        <a:pt x="2238614" y="3832511"/>
                        <a:pt x="2238285" y="3868664"/>
                      </a:cubicBezTo>
                      <a:cubicBezTo>
                        <a:pt x="2248966" y="3852395"/>
                        <a:pt x="2262031" y="3840317"/>
                        <a:pt x="2277478" y="3832429"/>
                      </a:cubicBezTo>
                      <a:cubicBezTo>
                        <a:pt x="2292925" y="3824541"/>
                        <a:pt x="2309112" y="3820597"/>
                        <a:pt x="2326038" y="3820597"/>
                      </a:cubicBezTo>
                      <a:cubicBezTo>
                        <a:pt x="2355617" y="3820597"/>
                        <a:pt x="2380801" y="3831484"/>
                        <a:pt x="2401589" y="3853258"/>
                      </a:cubicBezTo>
                      <a:cubicBezTo>
                        <a:pt x="2422377" y="3875032"/>
                        <a:pt x="2432771" y="3903173"/>
                        <a:pt x="2432771" y="3937683"/>
                      </a:cubicBezTo>
                      <a:cubicBezTo>
                        <a:pt x="2432771" y="3960361"/>
                        <a:pt x="2427882" y="3981436"/>
                        <a:pt x="2418104" y="4000909"/>
                      </a:cubicBezTo>
                      <a:cubicBezTo>
                        <a:pt x="2408326" y="4020382"/>
                        <a:pt x="2394892" y="4035296"/>
                        <a:pt x="2377802" y="4045648"/>
                      </a:cubicBezTo>
                      <a:cubicBezTo>
                        <a:pt x="2360712" y="4056001"/>
                        <a:pt x="2341320" y="4061178"/>
                        <a:pt x="2319629" y="4061178"/>
                      </a:cubicBezTo>
                      <a:cubicBezTo>
                        <a:pt x="2282654" y="4061178"/>
                        <a:pt x="2252500" y="4047579"/>
                        <a:pt x="2229164" y="4020382"/>
                      </a:cubicBezTo>
                      <a:cubicBezTo>
                        <a:pt x="2205829" y="3993186"/>
                        <a:pt x="2194162" y="3948364"/>
                        <a:pt x="2194162" y="3885919"/>
                      </a:cubicBezTo>
                      <a:cubicBezTo>
                        <a:pt x="2194162" y="3816078"/>
                        <a:pt x="2207062" y="3765300"/>
                        <a:pt x="2232862" y="3733584"/>
                      </a:cubicBezTo>
                      <a:cubicBezTo>
                        <a:pt x="2255375" y="3705976"/>
                        <a:pt x="2285694" y="3692172"/>
                        <a:pt x="2323819" y="3692172"/>
                      </a:cubicBezTo>
                      <a:close/>
                      <a:moveTo>
                        <a:pt x="3020074" y="3489300"/>
                      </a:moveTo>
                      <a:lnTo>
                        <a:pt x="3199770" y="3489300"/>
                      </a:lnTo>
                      <a:lnTo>
                        <a:pt x="3199770" y="3531698"/>
                      </a:lnTo>
                      <a:lnTo>
                        <a:pt x="3055570" y="3531698"/>
                      </a:lnTo>
                      <a:lnTo>
                        <a:pt x="3036097" y="3628817"/>
                      </a:lnTo>
                      <a:cubicBezTo>
                        <a:pt x="3057788" y="3613699"/>
                        <a:pt x="3080548" y="3606140"/>
                        <a:pt x="3104376" y="3606140"/>
                      </a:cubicBezTo>
                      <a:cubicBezTo>
                        <a:pt x="3135928" y="3606140"/>
                        <a:pt x="3162549" y="3617068"/>
                        <a:pt x="3184241" y="3638924"/>
                      </a:cubicBezTo>
                      <a:cubicBezTo>
                        <a:pt x="3205933" y="3660780"/>
                        <a:pt x="3216779" y="3688880"/>
                        <a:pt x="3216779" y="3723225"/>
                      </a:cubicBezTo>
                      <a:cubicBezTo>
                        <a:pt x="3216779" y="3755927"/>
                        <a:pt x="3207247" y="3784192"/>
                        <a:pt x="3188185" y="3808020"/>
                      </a:cubicBezTo>
                      <a:cubicBezTo>
                        <a:pt x="3165014" y="3837271"/>
                        <a:pt x="3133381" y="3851897"/>
                        <a:pt x="3093284" y="3851897"/>
                      </a:cubicBezTo>
                      <a:cubicBezTo>
                        <a:pt x="3060418" y="3851897"/>
                        <a:pt x="3033591" y="3842694"/>
                        <a:pt x="3012803" y="3824289"/>
                      </a:cubicBezTo>
                      <a:cubicBezTo>
                        <a:pt x="2992015" y="3805884"/>
                        <a:pt x="2980142" y="3781481"/>
                        <a:pt x="2977184" y="3751080"/>
                      </a:cubicBezTo>
                      <a:lnTo>
                        <a:pt x="3023772" y="3747136"/>
                      </a:lnTo>
                      <a:cubicBezTo>
                        <a:pt x="3027223" y="3769813"/>
                        <a:pt x="3035234" y="3786863"/>
                        <a:pt x="3047805" y="3798284"/>
                      </a:cubicBezTo>
                      <a:cubicBezTo>
                        <a:pt x="3060377" y="3809705"/>
                        <a:pt x="3075536" y="3815415"/>
                        <a:pt x="3093284" y="3815415"/>
                      </a:cubicBezTo>
                      <a:cubicBezTo>
                        <a:pt x="3114647" y="3815415"/>
                        <a:pt x="3132723" y="3807363"/>
                        <a:pt x="3147513" y="3791258"/>
                      </a:cubicBezTo>
                      <a:cubicBezTo>
                        <a:pt x="3162303" y="3775154"/>
                        <a:pt x="3169698" y="3753791"/>
                        <a:pt x="3169698" y="3727169"/>
                      </a:cubicBezTo>
                      <a:cubicBezTo>
                        <a:pt x="3169698" y="3701862"/>
                        <a:pt x="3162590" y="3681896"/>
                        <a:pt x="3148376" y="3667271"/>
                      </a:cubicBezTo>
                      <a:cubicBezTo>
                        <a:pt x="3134161" y="3652645"/>
                        <a:pt x="3115551" y="3645333"/>
                        <a:pt x="3092544" y="3645333"/>
                      </a:cubicBezTo>
                      <a:cubicBezTo>
                        <a:pt x="3078248" y="3645333"/>
                        <a:pt x="3065348" y="3648578"/>
                        <a:pt x="3053844" y="3655069"/>
                      </a:cubicBezTo>
                      <a:cubicBezTo>
                        <a:pt x="3042341" y="3661560"/>
                        <a:pt x="3033303" y="3669982"/>
                        <a:pt x="3026730" y="3680335"/>
                      </a:cubicBezTo>
                      <a:lnTo>
                        <a:pt x="2985072" y="3674912"/>
                      </a:lnTo>
                      <a:lnTo>
                        <a:pt x="3020074" y="3489300"/>
                      </a:lnTo>
                      <a:close/>
                      <a:moveTo>
                        <a:pt x="1418041" y="3489054"/>
                      </a:moveTo>
                      <a:lnTo>
                        <a:pt x="1651967" y="3489054"/>
                      </a:lnTo>
                      <a:lnTo>
                        <a:pt x="1651967" y="3523563"/>
                      </a:lnTo>
                      <a:cubicBezTo>
                        <a:pt x="1628960" y="3548049"/>
                        <a:pt x="1606159" y="3580586"/>
                        <a:pt x="1583564" y="3621176"/>
                      </a:cubicBezTo>
                      <a:cubicBezTo>
                        <a:pt x="1560968" y="3661766"/>
                        <a:pt x="1543508" y="3703506"/>
                        <a:pt x="1531183" y="3746396"/>
                      </a:cubicBezTo>
                      <a:cubicBezTo>
                        <a:pt x="1522309" y="3776633"/>
                        <a:pt x="1516640" y="3809746"/>
                        <a:pt x="1514175" y="3845734"/>
                      </a:cubicBezTo>
                      <a:lnTo>
                        <a:pt x="1468573" y="3845734"/>
                      </a:lnTo>
                      <a:cubicBezTo>
                        <a:pt x="1469066" y="3817305"/>
                        <a:pt x="1474653" y="3782960"/>
                        <a:pt x="1485335" y="3742699"/>
                      </a:cubicBezTo>
                      <a:cubicBezTo>
                        <a:pt x="1496017" y="3702438"/>
                        <a:pt x="1511340" y="3663614"/>
                        <a:pt x="1531307" y="3626229"/>
                      </a:cubicBezTo>
                      <a:cubicBezTo>
                        <a:pt x="1551273" y="3588844"/>
                        <a:pt x="1572513" y="3557333"/>
                        <a:pt x="1595026" y="3531698"/>
                      </a:cubicBezTo>
                      <a:lnTo>
                        <a:pt x="1418041" y="3531698"/>
                      </a:lnTo>
                      <a:lnTo>
                        <a:pt x="1418041" y="3489054"/>
                      </a:lnTo>
                      <a:close/>
                      <a:moveTo>
                        <a:pt x="960894" y="3097227"/>
                      </a:moveTo>
                      <a:cubicBezTo>
                        <a:pt x="940024" y="3097227"/>
                        <a:pt x="922728" y="3104129"/>
                        <a:pt x="909007" y="3117933"/>
                      </a:cubicBezTo>
                      <a:cubicBezTo>
                        <a:pt x="895285" y="3131737"/>
                        <a:pt x="888424" y="3148991"/>
                        <a:pt x="888424" y="3169697"/>
                      </a:cubicBezTo>
                      <a:cubicBezTo>
                        <a:pt x="888424" y="3182351"/>
                        <a:pt x="891423" y="3194593"/>
                        <a:pt x="897421" y="3206425"/>
                      </a:cubicBezTo>
                      <a:cubicBezTo>
                        <a:pt x="903420" y="3218257"/>
                        <a:pt x="912335" y="3227418"/>
                        <a:pt x="924166" y="3233910"/>
                      </a:cubicBezTo>
                      <a:cubicBezTo>
                        <a:pt x="935998" y="3240401"/>
                        <a:pt x="948734" y="3243646"/>
                        <a:pt x="962373" y="3243646"/>
                      </a:cubicBezTo>
                      <a:cubicBezTo>
                        <a:pt x="983572" y="3243646"/>
                        <a:pt x="1001073" y="3236826"/>
                        <a:pt x="1014877" y="3223187"/>
                      </a:cubicBezTo>
                      <a:cubicBezTo>
                        <a:pt x="1028681" y="3209547"/>
                        <a:pt x="1035583" y="3192211"/>
                        <a:pt x="1035583" y="3171176"/>
                      </a:cubicBezTo>
                      <a:cubicBezTo>
                        <a:pt x="1035583" y="3149813"/>
                        <a:pt x="1028476" y="3132148"/>
                        <a:pt x="1014261" y="3118179"/>
                      </a:cubicBezTo>
                      <a:cubicBezTo>
                        <a:pt x="1000046" y="3104211"/>
                        <a:pt x="982257" y="3097227"/>
                        <a:pt x="960894" y="3097227"/>
                      </a:cubicBezTo>
                      <a:close/>
                      <a:moveTo>
                        <a:pt x="3691180" y="2983839"/>
                      </a:moveTo>
                      <a:lnTo>
                        <a:pt x="3578039" y="3146773"/>
                      </a:lnTo>
                      <a:lnTo>
                        <a:pt x="3691180" y="3146773"/>
                      </a:lnTo>
                      <a:lnTo>
                        <a:pt x="3691180" y="2983839"/>
                      </a:lnTo>
                      <a:close/>
                      <a:moveTo>
                        <a:pt x="961634" y="2947604"/>
                      </a:moveTo>
                      <a:cubicBezTo>
                        <a:pt x="944708" y="2947604"/>
                        <a:pt x="930657" y="2953027"/>
                        <a:pt x="919483" y="2963872"/>
                      </a:cubicBezTo>
                      <a:cubicBezTo>
                        <a:pt x="908308" y="2974718"/>
                        <a:pt x="902721" y="2987700"/>
                        <a:pt x="902721" y="3002819"/>
                      </a:cubicBezTo>
                      <a:cubicBezTo>
                        <a:pt x="902721" y="3019909"/>
                        <a:pt x="908226" y="3033877"/>
                        <a:pt x="919236" y="3044723"/>
                      </a:cubicBezTo>
                      <a:cubicBezTo>
                        <a:pt x="930247" y="3055569"/>
                        <a:pt x="944543" y="3060992"/>
                        <a:pt x="962127" y="3060992"/>
                      </a:cubicBezTo>
                      <a:cubicBezTo>
                        <a:pt x="979217" y="3060992"/>
                        <a:pt x="993226" y="3055610"/>
                        <a:pt x="1004155" y="3044847"/>
                      </a:cubicBezTo>
                      <a:cubicBezTo>
                        <a:pt x="1015083" y="3034083"/>
                        <a:pt x="1020547" y="3020895"/>
                        <a:pt x="1020547" y="3005284"/>
                      </a:cubicBezTo>
                      <a:cubicBezTo>
                        <a:pt x="1020547" y="2989015"/>
                        <a:pt x="1014918" y="2975335"/>
                        <a:pt x="1003662" y="2964242"/>
                      </a:cubicBezTo>
                      <a:cubicBezTo>
                        <a:pt x="992405" y="2953150"/>
                        <a:pt x="978396" y="2947604"/>
                        <a:pt x="961634" y="2947604"/>
                      </a:cubicBezTo>
                      <a:close/>
                      <a:moveTo>
                        <a:pt x="3699315" y="2912601"/>
                      </a:moveTo>
                      <a:lnTo>
                        <a:pt x="3735550" y="2912601"/>
                      </a:lnTo>
                      <a:lnTo>
                        <a:pt x="3735550" y="3146773"/>
                      </a:lnTo>
                      <a:lnTo>
                        <a:pt x="3784356" y="3146773"/>
                      </a:lnTo>
                      <a:lnTo>
                        <a:pt x="3784356" y="3187445"/>
                      </a:lnTo>
                      <a:lnTo>
                        <a:pt x="3735550" y="3187445"/>
                      </a:lnTo>
                      <a:lnTo>
                        <a:pt x="3735550" y="3273965"/>
                      </a:lnTo>
                      <a:lnTo>
                        <a:pt x="3691180" y="3273965"/>
                      </a:lnTo>
                      <a:lnTo>
                        <a:pt x="3691180" y="3187445"/>
                      </a:lnTo>
                      <a:lnTo>
                        <a:pt x="3534409" y="3187445"/>
                      </a:lnTo>
                      <a:lnTo>
                        <a:pt x="3534409" y="3146773"/>
                      </a:lnTo>
                      <a:lnTo>
                        <a:pt x="3699315" y="2912601"/>
                      </a:lnTo>
                      <a:close/>
                      <a:moveTo>
                        <a:pt x="961141" y="2911122"/>
                      </a:moveTo>
                      <a:cubicBezTo>
                        <a:pt x="992692" y="2911122"/>
                        <a:pt x="1018082" y="2920284"/>
                        <a:pt x="1037308" y="2938607"/>
                      </a:cubicBezTo>
                      <a:cubicBezTo>
                        <a:pt x="1056535" y="2956929"/>
                        <a:pt x="1066148" y="2979237"/>
                        <a:pt x="1066148" y="3005530"/>
                      </a:cubicBezTo>
                      <a:cubicBezTo>
                        <a:pt x="1066148" y="3022292"/>
                        <a:pt x="1061753" y="3036877"/>
                        <a:pt x="1052961" y="3049284"/>
                      </a:cubicBezTo>
                      <a:cubicBezTo>
                        <a:pt x="1044169" y="3061690"/>
                        <a:pt x="1030817" y="3071263"/>
                        <a:pt x="1012905" y="3078000"/>
                      </a:cubicBezTo>
                      <a:cubicBezTo>
                        <a:pt x="1035090" y="3085231"/>
                        <a:pt x="1051975" y="3096899"/>
                        <a:pt x="1063560" y="3113003"/>
                      </a:cubicBezTo>
                      <a:cubicBezTo>
                        <a:pt x="1075146" y="3129107"/>
                        <a:pt x="1080938" y="3148334"/>
                        <a:pt x="1080938" y="3170683"/>
                      </a:cubicBezTo>
                      <a:cubicBezTo>
                        <a:pt x="1080938" y="3201577"/>
                        <a:pt x="1070010" y="3227542"/>
                        <a:pt x="1048154" y="3248576"/>
                      </a:cubicBezTo>
                      <a:cubicBezTo>
                        <a:pt x="1026298" y="3269610"/>
                        <a:pt x="997540" y="3280128"/>
                        <a:pt x="961880" y="3280128"/>
                      </a:cubicBezTo>
                      <a:cubicBezTo>
                        <a:pt x="926221" y="3280128"/>
                        <a:pt x="897463" y="3269569"/>
                        <a:pt x="875607" y="3248453"/>
                      </a:cubicBezTo>
                      <a:cubicBezTo>
                        <a:pt x="853751" y="3227336"/>
                        <a:pt x="842822" y="3201002"/>
                        <a:pt x="842822" y="3169451"/>
                      </a:cubicBezTo>
                      <a:cubicBezTo>
                        <a:pt x="842822" y="3145951"/>
                        <a:pt x="848779" y="3126273"/>
                        <a:pt x="860693" y="3110415"/>
                      </a:cubicBezTo>
                      <a:cubicBezTo>
                        <a:pt x="872607" y="3094557"/>
                        <a:pt x="889575" y="3083752"/>
                        <a:pt x="911595" y="3078000"/>
                      </a:cubicBezTo>
                      <a:cubicBezTo>
                        <a:pt x="893190" y="3071263"/>
                        <a:pt x="879550" y="3061649"/>
                        <a:pt x="870677" y="3049160"/>
                      </a:cubicBezTo>
                      <a:cubicBezTo>
                        <a:pt x="861803" y="3036671"/>
                        <a:pt x="857366" y="3021717"/>
                        <a:pt x="857366" y="3004298"/>
                      </a:cubicBezTo>
                      <a:cubicBezTo>
                        <a:pt x="857366" y="2978005"/>
                        <a:pt x="866815" y="2955902"/>
                        <a:pt x="885713" y="2937990"/>
                      </a:cubicBezTo>
                      <a:cubicBezTo>
                        <a:pt x="904611" y="2920078"/>
                        <a:pt x="929754" y="2911122"/>
                        <a:pt x="961141" y="2911122"/>
                      </a:cubicBezTo>
                      <a:close/>
                      <a:moveTo>
                        <a:pt x="753091" y="2166800"/>
                      </a:moveTo>
                      <a:cubicBezTo>
                        <a:pt x="733372" y="2166800"/>
                        <a:pt x="716199" y="2174852"/>
                        <a:pt x="701574" y="2190957"/>
                      </a:cubicBezTo>
                      <a:cubicBezTo>
                        <a:pt x="686948" y="2207061"/>
                        <a:pt x="679635" y="2227931"/>
                        <a:pt x="679635" y="2253567"/>
                      </a:cubicBezTo>
                      <a:cubicBezTo>
                        <a:pt x="679635" y="2276573"/>
                        <a:pt x="686578" y="2295266"/>
                        <a:pt x="700464" y="2309645"/>
                      </a:cubicBezTo>
                      <a:cubicBezTo>
                        <a:pt x="714350" y="2324024"/>
                        <a:pt x="731482" y="2331213"/>
                        <a:pt x="751859" y="2331213"/>
                      </a:cubicBezTo>
                      <a:cubicBezTo>
                        <a:pt x="772400" y="2331213"/>
                        <a:pt x="789285" y="2324024"/>
                        <a:pt x="802514" y="2309645"/>
                      </a:cubicBezTo>
                      <a:cubicBezTo>
                        <a:pt x="815743" y="2295266"/>
                        <a:pt x="822357" y="2275341"/>
                        <a:pt x="822357" y="2249870"/>
                      </a:cubicBezTo>
                      <a:cubicBezTo>
                        <a:pt x="822357" y="2224398"/>
                        <a:pt x="815578" y="2204185"/>
                        <a:pt x="802021" y="2189231"/>
                      </a:cubicBezTo>
                      <a:cubicBezTo>
                        <a:pt x="788464" y="2174277"/>
                        <a:pt x="772154" y="2166800"/>
                        <a:pt x="753091" y="2166800"/>
                      </a:cubicBezTo>
                      <a:close/>
                      <a:moveTo>
                        <a:pt x="3871622" y="2130072"/>
                      </a:moveTo>
                      <a:cubicBezTo>
                        <a:pt x="3891342" y="2130072"/>
                        <a:pt x="3909501" y="2134304"/>
                        <a:pt x="3926098" y="2142767"/>
                      </a:cubicBezTo>
                      <a:cubicBezTo>
                        <a:pt x="3942696" y="2151230"/>
                        <a:pt x="3955390" y="2162774"/>
                        <a:pt x="3964182" y="2177400"/>
                      </a:cubicBezTo>
                      <a:cubicBezTo>
                        <a:pt x="3972974" y="2192025"/>
                        <a:pt x="3977369" y="2207554"/>
                        <a:pt x="3977369" y="2223987"/>
                      </a:cubicBezTo>
                      <a:cubicBezTo>
                        <a:pt x="3977369" y="2239599"/>
                        <a:pt x="3973179" y="2253813"/>
                        <a:pt x="3964798" y="2266631"/>
                      </a:cubicBezTo>
                      <a:cubicBezTo>
                        <a:pt x="3956417" y="2279449"/>
                        <a:pt x="3944010" y="2289638"/>
                        <a:pt x="3927577" y="2297197"/>
                      </a:cubicBezTo>
                      <a:cubicBezTo>
                        <a:pt x="3948940" y="2302127"/>
                        <a:pt x="3965538" y="2312356"/>
                        <a:pt x="3977369" y="2327886"/>
                      </a:cubicBezTo>
                      <a:cubicBezTo>
                        <a:pt x="3989201" y="2343415"/>
                        <a:pt x="3995117" y="2362847"/>
                        <a:pt x="3995117" y="2386182"/>
                      </a:cubicBezTo>
                      <a:cubicBezTo>
                        <a:pt x="3995117" y="2417734"/>
                        <a:pt x="3983614" y="2444479"/>
                        <a:pt x="3960608" y="2466417"/>
                      </a:cubicBezTo>
                      <a:cubicBezTo>
                        <a:pt x="3937601" y="2488355"/>
                        <a:pt x="3908515" y="2499324"/>
                        <a:pt x="3873348" y="2499324"/>
                      </a:cubicBezTo>
                      <a:cubicBezTo>
                        <a:pt x="3841632" y="2499324"/>
                        <a:pt x="3815298" y="2489875"/>
                        <a:pt x="3794346" y="2470977"/>
                      </a:cubicBezTo>
                      <a:cubicBezTo>
                        <a:pt x="3773393" y="2452079"/>
                        <a:pt x="3761438" y="2427594"/>
                        <a:pt x="3758480" y="2397521"/>
                      </a:cubicBezTo>
                      <a:lnTo>
                        <a:pt x="3802850" y="2391605"/>
                      </a:lnTo>
                      <a:cubicBezTo>
                        <a:pt x="3807944" y="2416748"/>
                        <a:pt x="3816613" y="2434865"/>
                        <a:pt x="3828855" y="2445958"/>
                      </a:cubicBezTo>
                      <a:cubicBezTo>
                        <a:pt x="3841098" y="2457050"/>
                        <a:pt x="3856011" y="2462596"/>
                        <a:pt x="3873594" y="2462596"/>
                      </a:cubicBezTo>
                      <a:cubicBezTo>
                        <a:pt x="3894464" y="2462596"/>
                        <a:pt x="3912089" y="2455366"/>
                        <a:pt x="3926468" y="2440904"/>
                      </a:cubicBezTo>
                      <a:cubicBezTo>
                        <a:pt x="3940847" y="2426443"/>
                        <a:pt x="3948036" y="2408531"/>
                        <a:pt x="3948036" y="2387168"/>
                      </a:cubicBezTo>
                      <a:cubicBezTo>
                        <a:pt x="3948036" y="2366791"/>
                        <a:pt x="3941381" y="2349988"/>
                        <a:pt x="3928070" y="2336760"/>
                      </a:cubicBezTo>
                      <a:cubicBezTo>
                        <a:pt x="3914759" y="2323531"/>
                        <a:pt x="3897833" y="2316917"/>
                        <a:pt x="3877292" y="2316917"/>
                      </a:cubicBezTo>
                      <a:cubicBezTo>
                        <a:pt x="3868911" y="2316917"/>
                        <a:pt x="3858476" y="2318560"/>
                        <a:pt x="3845987" y="2321847"/>
                      </a:cubicBezTo>
                      <a:lnTo>
                        <a:pt x="3850917" y="2282900"/>
                      </a:lnTo>
                      <a:cubicBezTo>
                        <a:pt x="3853875" y="2283229"/>
                        <a:pt x="3856257" y="2283393"/>
                        <a:pt x="3858065" y="2283393"/>
                      </a:cubicBezTo>
                      <a:cubicBezTo>
                        <a:pt x="3876963" y="2283393"/>
                        <a:pt x="3893971" y="2278463"/>
                        <a:pt x="3909090" y="2268603"/>
                      </a:cubicBezTo>
                      <a:cubicBezTo>
                        <a:pt x="3924208" y="2258743"/>
                        <a:pt x="3931768" y="2243543"/>
                        <a:pt x="3931768" y="2223001"/>
                      </a:cubicBezTo>
                      <a:cubicBezTo>
                        <a:pt x="3931768" y="2206733"/>
                        <a:pt x="3926262" y="2193257"/>
                        <a:pt x="3915252" y="2182576"/>
                      </a:cubicBezTo>
                      <a:cubicBezTo>
                        <a:pt x="3904242" y="2171894"/>
                        <a:pt x="3890027" y="2166554"/>
                        <a:pt x="3872608" y="2166554"/>
                      </a:cubicBezTo>
                      <a:cubicBezTo>
                        <a:pt x="3855354" y="2166554"/>
                        <a:pt x="3840975" y="2171977"/>
                        <a:pt x="3829471" y="2182822"/>
                      </a:cubicBezTo>
                      <a:cubicBezTo>
                        <a:pt x="3817968" y="2193668"/>
                        <a:pt x="3810573" y="2209937"/>
                        <a:pt x="3807287" y="2231629"/>
                      </a:cubicBezTo>
                      <a:lnTo>
                        <a:pt x="3762917" y="2223741"/>
                      </a:lnTo>
                      <a:cubicBezTo>
                        <a:pt x="3768340" y="2193997"/>
                        <a:pt x="3780665" y="2170950"/>
                        <a:pt x="3799892" y="2154599"/>
                      </a:cubicBezTo>
                      <a:cubicBezTo>
                        <a:pt x="3819119" y="2138248"/>
                        <a:pt x="3843029" y="2130072"/>
                        <a:pt x="3871622" y="2130072"/>
                      </a:cubicBezTo>
                      <a:close/>
                      <a:moveTo>
                        <a:pt x="747668" y="2130072"/>
                      </a:moveTo>
                      <a:cubicBezTo>
                        <a:pt x="771168" y="2130072"/>
                        <a:pt x="792654" y="2136399"/>
                        <a:pt x="812127" y="2149052"/>
                      </a:cubicBezTo>
                      <a:cubicBezTo>
                        <a:pt x="831600" y="2161706"/>
                        <a:pt x="846390" y="2179741"/>
                        <a:pt x="856497" y="2203158"/>
                      </a:cubicBezTo>
                      <a:cubicBezTo>
                        <a:pt x="866603" y="2226576"/>
                        <a:pt x="871656" y="2260469"/>
                        <a:pt x="871656" y="2304838"/>
                      </a:cubicBezTo>
                      <a:cubicBezTo>
                        <a:pt x="871656" y="2351015"/>
                        <a:pt x="866644" y="2387784"/>
                        <a:pt x="856620" y="2415145"/>
                      </a:cubicBezTo>
                      <a:cubicBezTo>
                        <a:pt x="846596" y="2442507"/>
                        <a:pt x="831683" y="2463336"/>
                        <a:pt x="811881" y="2477632"/>
                      </a:cubicBezTo>
                      <a:cubicBezTo>
                        <a:pt x="792079" y="2491929"/>
                        <a:pt x="768867" y="2499078"/>
                        <a:pt x="742245" y="2499078"/>
                      </a:cubicBezTo>
                      <a:cubicBezTo>
                        <a:pt x="713981" y="2499078"/>
                        <a:pt x="690892" y="2491231"/>
                        <a:pt x="672980" y="2475537"/>
                      </a:cubicBezTo>
                      <a:cubicBezTo>
                        <a:pt x="655068" y="2459844"/>
                        <a:pt x="644304" y="2437782"/>
                        <a:pt x="640689" y="2409353"/>
                      </a:cubicBezTo>
                      <a:lnTo>
                        <a:pt x="683333" y="2405409"/>
                      </a:lnTo>
                      <a:cubicBezTo>
                        <a:pt x="686948" y="2425457"/>
                        <a:pt x="693850" y="2440001"/>
                        <a:pt x="704039" y="2449039"/>
                      </a:cubicBezTo>
                      <a:cubicBezTo>
                        <a:pt x="714227" y="2458077"/>
                        <a:pt x="727291" y="2462596"/>
                        <a:pt x="743231" y="2462596"/>
                      </a:cubicBezTo>
                      <a:cubicBezTo>
                        <a:pt x="756871" y="2462596"/>
                        <a:pt x="768826" y="2459474"/>
                        <a:pt x="779097" y="2453229"/>
                      </a:cubicBezTo>
                      <a:cubicBezTo>
                        <a:pt x="789367" y="2446985"/>
                        <a:pt x="797789" y="2438645"/>
                        <a:pt x="804363" y="2428210"/>
                      </a:cubicBezTo>
                      <a:cubicBezTo>
                        <a:pt x="810936" y="2417775"/>
                        <a:pt x="816441" y="2403683"/>
                        <a:pt x="820878" y="2385936"/>
                      </a:cubicBezTo>
                      <a:cubicBezTo>
                        <a:pt x="825315" y="2368188"/>
                        <a:pt x="827533" y="2350111"/>
                        <a:pt x="827533" y="2331706"/>
                      </a:cubicBezTo>
                      <a:cubicBezTo>
                        <a:pt x="827533" y="2329734"/>
                        <a:pt x="827451" y="2326776"/>
                        <a:pt x="827287" y="2322832"/>
                      </a:cubicBezTo>
                      <a:cubicBezTo>
                        <a:pt x="818413" y="2336965"/>
                        <a:pt x="806293" y="2348427"/>
                        <a:pt x="790929" y="2357219"/>
                      </a:cubicBezTo>
                      <a:cubicBezTo>
                        <a:pt x="775564" y="2366010"/>
                        <a:pt x="758925" y="2370406"/>
                        <a:pt x="741013" y="2370406"/>
                      </a:cubicBezTo>
                      <a:cubicBezTo>
                        <a:pt x="711105" y="2370406"/>
                        <a:pt x="685798" y="2359560"/>
                        <a:pt x="665092" y="2337869"/>
                      </a:cubicBezTo>
                      <a:cubicBezTo>
                        <a:pt x="644386" y="2316177"/>
                        <a:pt x="634033" y="2287583"/>
                        <a:pt x="634033" y="2252088"/>
                      </a:cubicBezTo>
                      <a:cubicBezTo>
                        <a:pt x="634033" y="2215442"/>
                        <a:pt x="644838" y="2185945"/>
                        <a:pt x="666448" y="2163596"/>
                      </a:cubicBezTo>
                      <a:cubicBezTo>
                        <a:pt x="688057" y="2141247"/>
                        <a:pt x="715131" y="2130072"/>
                        <a:pt x="747668" y="2130072"/>
                      </a:cubicBezTo>
                      <a:close/>
                      <a:moveTo>
                        <a:pt x="1552575" y="1936750"/>
                      </a:moveTo>
                      <a:lnTo>
                        <a:pt x="1562100" y="1939925"/>
                      </a:lnTo>
                      <a:lnTo>
                        <a:pt x="2228850" y="2241550"/>
                      </a:lnTo>
                      <a:lnTo>
                        <a:pt x="2247900" y="2225675"/>
                      </a:lnTo>
                      <a:lnTo>
                        <a:pt x="2266950" y="2212975"/>
                      </a:lnTo>
                      <a:lnTo>
                        <a:pt x="2289175" y="2206625"/>
                      </a:lnTo>
                      <a:lnTo>
                        <a:pt x="2314575" y="2203450"/>
                      </a:lnTo>
                      <a:lnTo>
                        <a:pt x="2336800" y="2206625"/>
                      </a:lnTo>
                      <a:lnTo>
                        <a:pt x="2359025" y="2212975"/>
                      </a:lnTo>
                      <a:lnTo>
                        <a:pt x="2378075" y="2222500"/>
                      </a:lnTo>
                      <a:lnTo>
                        <a:pt x="2393950" y="2235200"/>
                      </a:lnTo>
                      <a:lnTo>
                        <a:pt x="2406650" y="2251075"/>
                      </a:lnTo>
                      <a:lnTo>
                        <a:pt x="2419350" y="2270125"/>
                      </a:lnTo>
                      <a:lnTo>
                        <a:pt x="2425700" y="2292350"/>
                      </a:lnTo>
                      <a:lnTo>
                        <a:pt x="2425700" y="2314575"/>
                      </a:lnTo>
                      <a:lnTo>
                        <a:pt x="2425700" y="2336800"/>
                      </a:lnTo>
                      <a:lnTo>
                        <a:pt x="2419350" y="2359025"/>
                      </a:lnTo>
                      <a:lnTo>
                        <a:pt x="2406650" y="2378075"/>
                      </a:lnTo>
                      <a:lnTo>
                        <a:pt x="2393950" y="2393950"/>
                      </a:lnTo>
                      <a:lnTo>
                        <a:pt x="2378075" y="2406650"/>
                      </a:lnTo>
                      <a:lnTo>
                        <a:pt x="2359025" y="2419350"/>
                      </a:lnTo>
                      <a:lnTo>
                        <a:pt x="2336800" y="2425700"/>
                      </a:lnTo>
                      <a:lnTo>
                        <a:pt x="2330450" y="2425700"/>
                      </a:lnTo>
                      <a:lnTo>
                        <a:pt x="2330450" y="3467100"/>
                      </a:lnTo>
                      <a:lnTo>
                        <a:pt x="2327275" y="3470275"/>
                      </a:lnTo>
                      <a:lnTo>
                        <a:pt x="2324100" y="3473450"/>
                      </a:lnTo>
                      <a:lnTo>
                        <a:pt x="2320925" y="3476625"/>
                      </a:lnTo>
                      <a:lnTo>
                        <a:pt x="2314575" y="3476625"/>
                      </a:lnTo>
                      <a:lnTo>
                        <a:pt x="2308225" y="3476625"/>
                      </a:lnTo>
                      <a:lnTo>
                        <a:pt x="2305050" y="3473450"/>
                      </a:lnTo>
                      <a:lnTo>
                        <a:pt x="2301875" y="3470275"/>
                      </a:lnTo>
                      <a:lnTo>
                        <a:pt x="2301875" y="3467100"/>
                      </a:lnTo>
                      <a:lnTo>
                        <a:pt x="2301875" y="2425700"/>
                      </a:lnTo>
                      <a:lnTo>
                        <a:pt x="2292350" y="2425700"/>
                      </a:lnTo>
                      <a:lnTo>
                        <a:pt x="2270125" y="2416175"/>
                      </a:lnTo>
                      <a:lnTo>
                        <a:pt x="2251075" y="2406650"/>
                      </a:lnTo>
                      <a:lnTo>
                        <a:pt x="2232025" y="2390775"/>
                      </a:lnTo>
                      <a:lnTo>
                        <a:pt x="1098550" y="2882900"/>
                      </a:lnTo>
                      <a:lnTo>
                        <a:pt x="1089025" y="2886075"/>
                      </a:lnTo>
                      <a:lnTo>
                        <a:pt x="1076325" y="2882900"/>
                      </a:lnTo>
                      <a:lnTo>
                        <a:pt x="1066800" y="2873375"/>
                      </a:lnTo>
                      <a:lnTo>
                        <a:pt x="1060450" y="2863850"/>
                      </a:lnTo>
                      <a:lnTo>
                        <a:pt x="1057275" y="2851150"/>
                      </a:lnTo>
                      <a:lnTo>
                        <a:pt x="1057275" y="2838450"/>
                      </a:lnTo>
                      <a:lnTo>
                        <a:pt x="1063625" y="2828925"/>
                      </a:lnTo>
                      <a:lnTo>
                        <a:pt x="1069975" y="2819400"/>
                      </a:lnTo>
                      <a:lnTo>
                        <a:pt x="2203450" y="2330450"/>
                      </a:lnTo>
                      <a:lnTo>
                        <a:pt x="2203450" y="2314575"/>
                      </a:lnTo>
                      <a:lnTo>
                        <a:pt x="2203450" y="2305050"/>
                      </a:lnTo>
                      <a:lnTo>
                        <a:pt x="1533525" y="2003425"/>
                      </a:lnTo>
                      <a:lnTo>
                        <a:pt x="1527175" y="1993900"/>
                      </a:lnTo>
                      <a:lnTo>
                        <a:pt x="1520825" y="1984375"/>
                      </a:lnTo>
                      <a:lnTo>
                        <a:pt x="1520825" y="1971675"/>
                      </a:lnTo>
                      <a:lnTo>
                        <a:pt x="1524000" y="1958975"/>
                      </a:lnTo>
                      <a:lnTo>
                        <a:pt x="1530350" y="1949450"/>
                      </a:lnTo>
                      <a:lnTo>
                        <a:pt x="1539875" y="1939925"/>
                      </a:lnTo>
                      <a:lnTo>
                        <a:pt x="1552575" y="1936750"/>
                      </a:lnTo>
                      <a:close/>
                      <a:moveTo>
                        <a:pt x="1093997" y="1385750"/>
                      </a:moveTo>
                      <a:cubicBezTo>
                        <a:pt x="1073620" y="1385750"/>
                        <a:pt x="1057352" y="1394378"/>
                        <a:pt x="1045191" y="1411632"/>
                      </a:cubicBezTo>
                      <a:cubicBezTo>
                        <a:pt x="1029908" y="1433653"/>
                        <a:pt x="1022267" y="1474325"/>
                        <a:pt x="1022267" y="1533648"/>
                      </a:cubicBezTo>
                      <a:cubicBezTo>
                        <a:pt x="1022267" y="1592972"/>
                        <a:pt x="1029210" y="1632452"/>
                        <a:pt x="1043096" y="1652090"/>
                      </a:cubicBezTo>
                      <a:cubicBezTo>
                        <a:pt x="1056982" y="1671727"/>
                        <a:pt x="1074113" y="1681546"/>
                        <a:pt x="1094490" y="1681546"/>
                      </a:cubicBezTo>
                      <a:cubicBezTo>
                        <a:pt x="1114867" y="1681546"/>
                        <a:pt x="1131999" y="1671686"/>
                        <a:pt x="1145885" y="1651966"/>
                      </a:cubicBezTo>
                      <a:cubicBezTo>
                        <a:pt x="1159771" y="1632247"/>
                        <a:pt x="1166714" y="1592807"/>
                        <a:pt x="1166714" y="1533648"/>
                      </a:cubicBezTo>
                      <a:cubicBezTo>
                        <a:pt x="1166714" y="1474160"/>
                        <a:pt x="1159771" y="1434639"/>
                        <a:pt x="1145885" y="1415083"/>
                      </a:cubicBezTo>
                      <a:cubicBezTo>
                        <a:pt x="1131999" y="1395528"/>
                        <a:pt x="1114703" y="1385750"/>
                        <a:pt x="1093997" y="1385750"/>
                      </a:cubicBezTo>
                      <a:close/>
                      <a:moveTo>
                        <a:pt x="3668996" y="1349022"/>
                      </a:moveTo>
                      <a:cubicBezTo>
                        <a:pt x="3703670" y="1349022"/>
                        <a:pt x="3731113" y="1358636"/>
                        <a:pt x="3751326" y="1377862"/>
                      </a:cubicBezTo>
                      <a:cubicBezTo>
                        <a:pt x="3771538" y="1397089"/>
                        <a:pt x="3781645" y="1420917"/>
                        <a:pt x="3781645" y="1449346"/>
                      </a:cubicBezTo>
                      <a:cubicBezTo>
                        <a:pt x="3781645" y="1463807"/>
                        <a:pt x="3778687" y="1478022"/>
                        <a:pt x="3772771" y="1491990"/>
                      </a:cubicBezTo>
                      <a:cubicBezTo>
                        <a:pt x="3766855" y="1505958"/>
                        <a:pt x="3757036" y="1520666"/>
                        <a:pt x="3743315" y="1536113"/>
                      </a:cubicBezTo>
                      <a:cubicBezTo>
                        <a:pt x="3729593" y="1551560"/>
                        <a:pt x="3706792" y="1572759"/>
                        <a:pt x="3674912" y="1599709"/>
                      </a:cubicBezTo>
                      <a:cubicBezTo>
                        <a:pt x="3648290" y="1622058"/>
                        <a:pt x="3631200" y="1637218"/>
                        <a:pt x="3623640" y="1645188"/>
                      </a:cubicBezTo>
                      <a:cubicBezTo>
                        <a:pt x="3616081" y="1653158"/>
                        <a:pt x="3609837" y="1661169"/>
                        <a:pt x="3604907" y="1669221"/>
                      </a:cubicBezTo>
                      <a:lnTo>
                        <a:pt x="3782138" y="1669221"/>
                      </a:lnTo>
                      <a:lnTo>
                        <a:pt x="3782138" y="1711865"/>
                      </a:lnTo>
                      <a:lnTo>
                        <a:pt x="3543283" y="1711865"/>
                      </a:lnTo>
                      <a:cubicBezTo>
                        <a:pt x="3542954" y="1701184"/>
                        <a:pt x="3544679" y="1690913"/>
                        <a:pt x="3548459" y="1681053"/>
                      </a:cubicBezTo>
                      <a:cubicBezTo>
                        <a:pt x="3554539" y="1664784"/>
                        <a:pt x="3564276" y="1648762"/>
                        <a:pt x="3577669" y="1632986"/>
                      </a:cubicBezTo>
                      <a:cubicBezTo>
                        <a:pt x="3591062" y="1617210"/>
                        <a:pt x="3610412" y="1598970"/>
                        <a:pt x="3635719" y="1578264"/>
                      </a:cubicBezTo>
                      <a:cubicBezTo>
                        <a:pt x="3674994" y="1546055"/>
                        <a:pt x="3701533" y="1520543"/>
                        <a:pt x="3715337" y="1501727"/>
                      </a:cubicBezTo>
                      <a:cubicBezTo>
                        <a:pt x="3729141" y="1482911"/>
                        <a:pt x="3736043" y="1465122"/>
                        <a:pt x="3736043" y="1448360"/>
                      </a:cubicBezTo>
                      <a:cubicBezTo>
                        <a:pt x="3736043" y="1430777"/>
                        <a:pt x="3729757" y="1415946"/>
                        <a:pt x="3717186" y="1403868"/>
                      </a:cubicBezTo>
                      <a:cubicBezTo>
                        <a:pt x="3704615" y="1391789"/>
                        <a:pt x="3688223" y="1385750"/>
                        <a:pt x="3668010" y="1385750"/>
                      </a:cubicBezTo>
                      <a:cubicBezTo>
                        <a:pt x="3646647" y="1385750"/>
                        <a:pt x="3629556" y="1392159"/>
                        <a:pt x="3616739" y="1404977"/>
                      </a:cubicBezTo>
                      <a:cubicBezTo>
                        <a:pt x="3603921" y="1417795"/>
                        <a:pt x="3597430" y="1435542"/>
                        <a:pt x="3597265" y="1458220"/>
                      </a:cubicBezTo>
                      <a:lnTo>
                        <a:pt x="3551663" y="1453537"/>
                      </a:lnTo>
                      <a:cubicBezTo>
                        <a:pt x="3554786" y="1419520"/>
                        <a:pt x="3566535" y="1393597"/>
                        <a:pt x="3586912" y="1375767"/>
                      </a:cubicBezTo>
                      <a:cubicBezTo>
                        <a:pt x="3607289" y="1357937"/>
                        <a:pt x="3634651" y="1349022"/>
                        <a:pt x="3668996" y="1349022"/>
                      </a:cubicBezTo>
                      <a:close/>
                      <a:moveTo>
                        <a:pt x="1094490" y="1349022"/>
                      </a:moveTo>
                      <a:cubicBezTo>
                        <a:pt x="1113881" y="1349022"/>
                        <a:pt x="1130890" y="1352925"/>
                        <a:pt x="1145515" y="1360731"/>
                      </a:cubicBezTo>
                      <a:cubicBezTo>
                        <a:pt x="1160141" y="1368536"/>
                        <a:pt x="1172219" y="1379793"/>
                        <a:pt x="1181750" y="1394501"/>
                      </a:cubicBezTo>
                      <a:cubicBezTo>
                        <a:pt x="1191281" y="1409208"/>
                        <a:pt x="1198758" y="1427121"/>
                        <a:pt x="1204181" y="1448237"/>
                      </a:cubicBezTo>
                      <a:cubicBezTo>
                        <a:pt x="1209604" y="1469354"/>
                        <a:pt x="1212316" y="1497824"/>
                        <a:pt x="1212316" y="1533648"/>
                      </a:cubicBezTo>
                      <a:cubicBezTo>
                        <a:pt x="1212316" y="1576046"/>
                        <a:pt x="1207961" y="1610267"/>
                        <a:pt x="1199251" y="1636314"/>
                      </a:cubicBezTo>
                      <a:cubicBezTo>
                        <a:pt x="1190542" y="1662360"/>
                        <a:pt x="1177519" y="1682491"/>
                        <a:pt x="1160182" y="1696706"/>
                      </a:cubicBezTo>
                      <a:cubicBezTo>
                        <a:pt x="1142845" y="1710920"/>
                        <a:pt x="1120948" y="1718028"/>
                        <a:pt x="1094490" y="1718028"/>
                      </a:cubicBezTo>
                      <a:cubicBezTo>
                        <a:pt x="1059652" y="1718028"/>
                        <a:pt x="1032291" y="1705538"/>
                        <a:pt x="1012407" y="1680560"/>
                      </a:cubicBezTo>
                      <a:cubicBezTo>
                        <a:pt x="988579" y="1650487"/>
                        <a:pt x="976665" y="1601517"/>
                        <a:pt x="976665" y="1533648"/>
                      </a:cubicBezTo>
                      <a:cubicBezTo>
                        <a:pt x="976665" y="1490922"/>
                        <a:pt x="981061" y="1456536"/>
                        <a:pt x="989853" y="1430489"/>
                      </a:cubicBezTo>
                      <a:cubicBezTo>
                        <a:pt x="998644" y="1404443"/>
                        <a:pt x="1011709" y="1384353"/>
                        <a:pt x="1029045" y="1370221"/>
                      </a:cubicBezTo>
                      <a:cubicBezTo>
                        <a:pt x="1046382" y="1356088"/>
                        <a:pt x="1068197" y="1349022"/>
                        <a:pt x="1094490" y="1349022"/>
                      </a:cubicBezTo>
                      <a:close/>
                      <a:moveTo>
                        <a:pt x="838971" y="1349022"/>
                      </a:moveTo>
                      <a:lnTo>
                        <a:pt x="867565" y="1349022"/>
                      </a:lnTo>
                      <a:lnTo>
                        <a:pt x="867565" y="1711865"/>
                      </a:lnTo>
                      <a:lnTo>
                        <a:pt x="823195" y="1711865"/>
                      </a:lnTo>
                      <a:lnTo>
                        <a:pt x="823195" y="1429134"/>
                      </a:lnTo>
                      <a:cubicBezTo>
                        <a:pt x="812514" y="1439322"/>
                        <a:pt x="798505" y="1449511"/>
                        <a:pt x="781168" y="1459699"/>
                      </a:cubicBezTo>
                      <a:cubicBezTo>
                        <a:pt x="763831" y="1469888"/>
                        <a:pt x="748260" y="1477529"/>
                        <a:pt x="734456" y="1482623"/>
                      </a:cubicBezTo>
                      <a:lnTo>
                        <a:pt x="734456" y="1439733"/>
                      </a:lnTo>
                      <a:cubicBezTo>
                        <a:pt x="759270" y="1428065"/>
                        <a:pt x="780962" y="1413933"/>
                        <a:pt x="799532" y="1397335"/>
                      </a:cubicBezTo>
                      <a:cubicBezTo>
                        <a:pt x="818101" y="1380738"/>
                        <a:pt x="831247" y="1364634"/>
                        <a:pt x="838971" y="1349022"/>
                      </a:cubicBezTo>
                      <a:close/>
                      <a:moveTo>
                        <a:pt x="3115715" y="777254"/>
                      </a:moveTo>
                      <a:lnTo>
                        <a:pt x="3144309" y="777254"/>
                      </a:lnTo>
                      <a:lnTo>
                        <a:pt x="3144309" y="1140097"/>
                      </a:lnTo>
                      <a:lnTo>
                        <a:pt x="3099939" y="1140097"/>
                      </a:lnTo>
                      <a:lnTo>
                        <a:pt x="3099939" y="857366"/>
                      </a:lnTo>
                      <a:cubicBezTo>
                        <a:pt x="3089258" y="867554"/>
                        <a:pt x="3075249" y="877743"/>
                        <a:pt x="3057912" y="887931"/>
                      </a:cubicBezTo>
                      <a:cubicBezTo>
                        <a:pt x="3040575" y="898120"/>
                        <a:pt x="3025004" y="905761"/>
                        <a:pt x="3011200" y="910855"/>
                      </a:cubicBezTo>
                      <a:lnTo>
                        <a:pt x="3011200" y="867965"/>
                      </a:lnTo>
                      <a:cubicBezTo>
                        <a:pt x="3036014" y="856297"/>
                        <a:pt x="3057706" y="842165"/>
                        <a:pt x="3076276" y="825568"/>
                      </a:cubicBezTo>
                      <a:cubicBezTo>
                        <a:pt x="3094845" y="808970"/>
                        <a:pt x="3107991" y="792866"/>
                        <a:pt x="3115715" y="777254"/>
                      </a:cubicBezTo>
                      <a:close/>
                      <a:moveTo>
                        <a:pt x="1667915" y="777254"/>
                      </a:moveTo>
                      <a:lnTo>
                        <a:pt x="1696508" y="777254"/>
                      </a:lnTo>
                      <a:lnTo>
                        <a:pt x="1696508" y="1140097"/>
                      </a:lnTo>
                      <a:lnTo>
                        <a:pt x="1652139" y="1140097"/>
                      </a:lnTo>
                      <a:lnTo>
                        <a:pt x="1652139" y="857366"/>
                      </a:lnTo>
                      <a:cubicBezTo>
                        <a:pt x="1641457" y="867554"/>
                        <a:pt x="1627448" y="877743"/>
                        <a:pt x="1610111" y="887931"/>
                      </a:cubicBezTo>
                      <a:cubicBezTo>
                        <a:pt x="1592774" y="898120"/>
                        <a:pt x="1577204" y="905761"/>
                        <a:pt x="1563400" y="910856"/>
                      </a:cubicBezTo>
                      <a:lnTo>
                        <a:pt x="1563400" y="867965"/>
                      </a:lnTo>
                      <a:cubicBezTo>
                        <a:pt x="1588214" y="856297"/>
                        <a:pt x="1609906" y="842165"/>
                        <a:pt x="1628475" y="825568"/>
                      </a:cubicBezTo>
                      <a:cubicBezTo>
                        <a:pt x="1647045" y="808970"/>
                        <a:pt x="1660191" y="792866"/>
                        <a:pt x="1667915" y="777254"/>
                      </a:cubicBezTo>
                      <a:close/>
                      <a:moveTo>
                        <a:pt x="1429790" y="777254"/>
                      </a:moveTo>
                      <a:lnTo>
                        <a:pt x="1458383" y="777254"/>
                      </a:lnTo>
                      <a:lnTo>
                        <a:pt x="1458383" y="1140097"/>
                      </a:lnTo>
                      <a:lnTo>
                        <a:pt x="1414014" y="1140097"/>
                      </a:lnTo>
                      <a:lnTo>
                        <a:pt x="1414014" y="857366"/>
                      </a:lnTo>
                      <a:cubicBezTo>
                        <a:pt x="1403332" y="867554"/>
                        <a:pt x="1389323" y="877743"/>
                        <a:pt x="1371986" y="887931"/>
                      </a:cubicBezTo>
                      <a:cubicBezTo>
                        <a:pt x="1354649" y="898120"/>
                        <a:pt x="1339079" y="905761"/>
                        <a:pt x="1325275" y="910856"/>
                      </a:cubicBezTo>
                      <a:lnTo>
                        <a:pt x="1325275" y="867965"/>
                      </a:lnTo>
                      <a:cubicBezTo>
                        <a:pt x="1350089" y="856297"/>
                        <a:pt x="1371781" y="842165"/>
                        <a:pt x="1390350" y="825568"/>
                      </a:cubicBezTo>
                      <a:cubicBezTo>
                        <a:pt x="1408919" y="808970"/>
                        <a:pt x="1422066" y="792866"/>
                        <a:pt x="1429790" y="777254"/>
                      </a:cubicBezTo>
                      <a:close/>
                      <a:moveTo>
                        <a:pt x="2449527" y="567973"/>
                      </a:moveTo>
                      <a:cubicBezTo>
                        <a:pt x="2484201" y="567973"/>
                        <a:pt x="2511644" y="577587"/>
                        <a:pt x="2531857" y="596813"/>
                      </a:cubicBezTo>
                      <a:cubicBezTo>
                        <a:pt x="2552070" y="616040"/>
                        <a:pt x="2562176" y="639868"/>
                        <a:pt x="2562176" y="668297"/>
                      </a:cubicBezTo>
                      <a:cubicBezTo>
                        <a:pt x="2562176" y="682759"/>
                        <a:pt x="2559218" y="696973"/>
                        <a:pt x="2553302" y="710941"/>
                      </a:cubicBezTo>
                      <a:cubicBezTo>
                        <a:pt x="2547386" y="724909"/>
                        <a:pt x="2537568" y="739617"/>
                        <a:pt x="2523846" y="755064"/>
                      </a:cubicBezTo>
                      <a:cubicBezTo>
                        <a:pt x="2510124" y="770511"/>
                        <a:pt x="2487323" y="791710"/>
                        <a:pt x="2455443" y="818660"/>
                      </a:cubicBezTo>
                      <a:cubicBezTo>
                        <a:pt x="2428822" y="841009"/>
                        <a:pt x="2411731" y="856169"/>
                        <a:pt x="2404172" y="864139"/>
                      </a:cubicBezTo>
                      <a:cubicBezTo>
                        <a:pt x="2396613" y="872109"/>
                        <a:pt x="2390368" y="880120"/>
                        <a:pt x="2385438" y="888172"/>
                      </a:cubicBezTo>
                      <a:lnTo>
                        <a:pt x="2562669" y="888172"/>
                      </a:lnTo>
                      <a:lnTo>
                        <a:pt x="2562669" y="930816"/>
                      </a:lnTo>
                      <a:lnTo>
                        <a:pt x="2323814" y="930816"/>
                      </a:lnTo>
                      <a:cubicBezTo>
                        <a:pt x="2323485" y="920135"/>
                        <a:pt x="2325211" y="909864"/>
                        <a:pt x="2328990" y="900004"/>
                      </a:cubicBezTo>
                      <a:cubicBezTo>
                        <a:pt x="2335071" y="883735"/>
                        <a:pt x="2344807" y="867713"/>
                        <a:pt x="2358200" y="851937"/>
                      </a:cubicBezTo>
                      <a:cubicBezTo>
                        <a:pt x="2371593" y="836161"/>
                        <a:pt x="2390943" y="817921"/>
                        <a:pt x="2416250" y="797215"/>
                      </a:cubicBezTo>
                      <a:cubicBezTo>
                        <a:pt x="2455525" y="765006"/>
                        <a:pt x="2482065" y="739494"/>
                        <a:pt x="2495869" y="720678"/>
                      </a:cubicBezTo>
                      <a:cubicBezTo>
                        <a:pt x="2509672" y="701862"/>
                        <a:pt x="2516574" y="684073"/>
                        <a:pt x="2516574" y="667311"/>
                      </a:cubicBezTo>
                      <a:cubicBezTo>
                        <a:pt x="2516574" y="649728"/>
                        <a:pt x="2510289" y="634897"/>
                        <a:pt x="2497717" y="622819"/>
                      </a:cubicBezTo>
                      <a:cubicBezTo>
                        <a:pt x="2485146" y="610740"/>
                        <a:pt x="2468754" y="604701"/>
                        <a:pt x="2448541" y="604701"/>
                      </a:cubicBezTo>
                      <a:cubicBezTo>
                        <a:pt x="2427178" y="604701"/>
                        <a:pt x="2410088" y="611110"/>
                        <a:pt x="2397270" y="623928"/>
                      </a:cubicBezTo>
                      <a:cubicBezTo>
                        <a:pt x="2384452" y="636746"/>
                        <a:pt x="2377961" y="654494"/>
                        <a:pt x="2377797" y="677171"/>
                      </a:cubicBezTo>
                      <a:lnTo>
                        <a:pt x="2332195" y="672488"/>
                      </a:lnTo>
                      <a:cubicBezTo>
                        <a:pt x="2335317" y="638471"/>
                        <a:pt x="2347067" y="612548"/>
                        <a:pt x="2367444" y="594718"/>
                      </a:cubicBezTo>
                      <a:cubicBezTo>
                        <a:pt x="2387821" y="576888"/>
                        <a:pt x="2415182" y="567973"/>
                        <a:pt x="2449527" y="567973"/>
                      </a:cubicBezTo>
                      <a:close/>
                      <a:moveTo>
                        <a:pt x="2191790" y="567973"/>
                      </a:moveTo>
                      <a:lnTo>
                        <a:pt x="2220383" y="567973"/>
                      </a:lnTo>
                      <a:lnTo>
                        <a:pt x="2220383" y="930816"/>
                      </a:lnTo>
                      <a:lnTo>
                        <a:pt x="2176014" y="930816"/>
                      </a:lnTo>
                      <a:lnTo>
                        <a:pt x="2176014" y="648084"/>
                      </a:lnTo>
                      <a:cubicBezTo>
                        <a:pt x="2165332" y="658273"/>
                        <a:pt x="2151323" y="668462"/>
                        <a:pt x="2133986" y="678650"/>
                      </a:cubicBezTo>
                      <a:cubicBezTo>
                        <a:pt x="2116649" y="688839"/>
                        <a:pt x="2101079" y="696480"/>
                        <a:pt x="2087275" y="701574"/>
                      </a:cubicBezTo>
                      <a:lnTo>
                        <a:pt x="2087275" y="658684"/>
                      </a:lnTo>
                      <a:cubicBezTo>
                        <a:pt x="2112089" y="647016"/>
                        <a:pt x="2133781" y="632884"/>
                        <a:pt x="2152350" y="616287"/>
                      </a:cubicBezTo>
                      <a:cubicBezTo>
                        <a:pt x="2170919" y="599689"/>
                        <a:pt x="2184066" y="583585"/>
                        <a:pt x="2191790" y="567973"/>
                      </a:cubicBezTo>
                      <a:close/>
                      <a:moveTo>
                        <a:pt x="2298700" y="288925"/>
                      </a:moveTo>
                      <a:lnTo>
                        <a:pt x="2197100" y="292100"/>
                      </a:lnTo>
                      <a:lnTo>
                        <a:pt x="2092325" y="298450"/>
                      </a:lnTo>
                      <a:lnTo>
                        <a:pt x="1993900" y="311150"/>
                      </a:lnTo>
                      <a:lnTo>
                        <a:pt x="1892300" y="330200"/>
                      </a:lnTo>
                      <a:lnTo>
                        <a:pt x="1797050" y="352425"/>
                      </a:lnTo>
                      <a:lnTo>
                        <a:pt x="1701800" y="377825"/>
                      </a:lnTo>
                      <a:lnTo>
                        <a:pt x="1606550" y="409575"/>
                      </a:lnTo>
                      <a:lnTo>
                        <a:pt x="1514475" y="447675"/>
                      </a:lnTo>
                      <a:lnTo>
                        <a:pt x="1425575" y="485775"/>
                      </a:lnTo>
                      <a:lnTo>
                        <a:pt x="1339850" y="530225"/>
                      </a:lnTo>
                      <a:lnTo>
                        <a:pt x="1254125" y="581025"/>
                      </a:lnTo>
                      <a:lnTo>
                        <a:pt x="1174750" y="631825"/>
                      </a:lnTo>
                      <a:lnTo>
                        <a:pt x="1095375" y="688975"/>
                      </a:lnTo>
                      <a:lnTo>
                        <a:pt x="1019175" y="746125"/>
                      </a:lnTo>
                      <a:lnTo>
                        <a:pt x="946150" y="809625"/>
                      </a:lnTo>
                      <a:lnTo>
                        <a:pt x="876300" y="876300"/>
                      </a:lnTo>
                      <a:lnTo>
                        <a:pt x="809625" y="946150"/>
                      </a:lnTo>
                      <a:lnTo>
                        <a:pt x="746125" y="1019175"/>
                      </a:lnTo>
                      <a:lnTo>
                        <a:pt x="685800" y="1095375"/>
                      </a:lnTo>
                      <a:lnTo>
                        <a:pt x="631825" y="1174750"/>
                      </a:lnTo>
                      <a:lnTo>
                        <a:pt x="577850" y="1257300"/>
                      </a:lnTo>
                      <a:lnTo>
                        <a:pt x="530225" y="1339850"/>
                      </a:lnTo>
                      <a:lnTo>
                        <a:pt x="485775" y="1428750"/>
                      </a:lnTo>
                      <a:lnTo>
                        <a:pt x="444500" y="1517650"/>
                      </a:lnTo>
                      <a:lnTo>
                        <a:pt x="409575" y="1609725"/>
                      </a:lnTo>
                      <a:lnTo>
                        <a:pt x="377825" y="1701800"/>
                      </a:lnTo>
                      <a:lnTo>
                        <a:pt x="349250" y="1797050"/>
                      </a:lnTo>
                      <a:lnTo>
                        <a:pt x="327025" y="1895475"/>
                      </a:lnTo>
                      <a:lnTo>
                        <a:pt x="311150" y="1993900"/>
                      </a:lnTo>
                      <a:lnTo>
                        <a:pt x="298450" y="2095500"/>
                      </a:lnTo>
                      <a:lnTo>
                        <a:pt x="288925" y="2197100"/>
                      </a:lnTo>
                      <a:lnTo>
                        <a:pt x="285750" y="2301875"/>
                      </a:lnTo>
                      <a:lnTo>
                        <a:pt x="288925" y="2403475"/>
                      </a:lnTo>
                      <a:lnTo>
                        <a:pt x="298450" y="2505075"/>
                      </a:lnTo>
                      <a:lnTo>
                        <a:pt x="311150" y="2606675"/>
                      </a:lnTo>
                      <a:lnTo>
                        <a:pt x="327025" y="2705100"/>
                      </a:lnTo>
                      <a:lnTo>
                        <a:pt x="349250" y="2803525"/>
                      </a:lnTo>
                      <a:lnTo>
                        <a:pt x="377825" y="2898775"/>
                      </a:lnTo>
                      <a:lnTo>
                        <a:pt x="409575" y="2990850"/>
                      </a:lnTo>
                      <a:lnTo>
                        <a:pt x="444500" y="3082925"/>
                      </a:lnTo>
                      <a:lnTo>
                        <a:pt x="485775" y="3171825"/>
                      </a:lnTo>
                      <a:lnTo>
                        <a:pt x="530225" y="3260725"/>
                      </a:lnTo>
                      <a:lnTo>
                        <a:pt x="577850" y="3343275"/>
                      </a:lnTo>
                      <a:lnTo>
                        <a:pt x="631825" y="3425825"/>
                      </a:lnTo>
                      <a:lnTo>
                        <a:pt x="685800" y="3505200"/>
                      </a:lnTo>
                      <a:lnTo>
                        <a:pt x="746125" y="3581400"/>
                      </a:lnTo>
                      <a:lnTo>
                        <a:pt x="809625" y="3654425"/>
                      </a:lnTo>
                      <a:lnTo>
                        <a:pt x="876300" y="3724275"/>
                      </a:lnTo>
                      <a:lnTo>
                        <a:pt x="946150" y="3790950"/>
                      </a:lnTo>
                      <a:lnTo>
                        <a:pt x="1019175" y="3854450"/>
                      </a:lnTo>
                      <a:lnTo>
                        <a:pt x="1095375" y="3911600"/>
                      </a:lnTo>
                      <a:lnTo>
                        <a:pt x="1174750" y="3968750"/>
                      </a:lnTo>
                      <a:lnTo>
                        <a:pt x="1254125" y="4022725"/>
                      </a:lnTo>
                      <a:lnTo>
                        <a:pt x="1339850" y="4070350"/>
                      </a:lnTo>
                      <a:lnTo>
                        <a:pt x="1425575" y="4114800"/>
                      </a:lnTo>
                      <a:lnTo>
                        <a:pt x="1514475" y="4156075"/>
                      </a:lnTo>
                      <a:lnTo>
                        <a:pt x="1606550" y="4191000"/>
                      </a:lnTo>
                      <a:lnTo>
                        <a:pt x="1701800" y="4222750"/>
                      </a:lnTo>
                      <a:lnTo>
                        <a:pt x="1797050" y="4248150"/>
                      </a:lnTo>
                      <a:lnTo>
                        <a:pt x="1892300" y="4270375"/>
                      </a:lnTo>
                      <a:lnTo>
                        <a:pt x="1993900" y="4289425"/>
                      </a:lnTo>
                      <a:lnTo>
                        <a:pt x="2092325" y="4302125"/>
                      </a:lnTo>
                      <a:lnTo>
                        <a:pt x="2197100" y="4311650"/>
                      </a:lnTo>
                      <a:lnTo>
                        <a:pt x="2298700" y="4311650"/>
                      </a:lnTo>
                      <a:lnTo>
                        <a:pt x="2403475" y="4311650"/>
                      </a:lnTo>
                      <a:lnTo>
                        <a:pt x="2505075" y="4302125"/>
                      </a:lnTo>
                      <a:lnTo>
                        <a:pt x="2606675" y="4289425"/>
                      </a:lnTo>
                      <a:lnTo>
                        <a:pt x="2705100" y="4270375"/>
                      </a:lnTo>
                      <a:lnTo>
                        <a:pt x="2803525" y="4248150"/>
                      </a:lnTo>
                      <a:lnTo>
                        <a:pt x="2898775" y="4222750"/>
                      </a:lnTo>
                      <a:lnTo>
                        <a:pt x="2990850" y="4191000"/>
                      </a:lnTo>
                      <a:lnTo>
                        <a:pt x="3082925" y="4156075"/>
                      </a:lnTo>
                      <a:lnTo>
                        <a:pt x="3171825" y="4114800"/>
                      </a:lnTo>
                      <a:lnTo>
                        <a:pt x="3257550" y="4070350"/>
                      </a:lnTo>
                      <a:lnTo>
                        <a:pt x="3343275" y="4022725"/>
                      </a:lnTo>
                      <a:lnTo>
                        <a:pt x="3425825" y="3968750"/>
                      </a:lnTo>
                      <a:lnTo>
                        <a:pt x="3502025" y="3911600"/>
                      </a:lnTo>
                      <a:lnTo>
                        <a:pt x="3578225" y="3854450"/>
                      </a:lnTo>
                      <a:lnTo>
                        <a:pt x="3651250" y="3790950"/>
                      </a:lnTo>
                      <a:lnTo>
                        <a:pt x="3721100" y="3724275"/>
                      </a:lnTo>
                      <a:lnTo>
                        <a:pt x="3787775" y="3654425"/>
                      </a:lnTo>
                      <a:lnTo>
                        <a:pt x="3851275" y="3581400"/>
                      </a:lnTo>
                      <a:lnTo>
                        <a:pt x="3911600" y="3505200"/>
                      </a:lnTo>
                      <a:lnTo>
                        <a:pt x="3968750" y="3425825"/>
                      </a:lnTo>
                      <a:lnTo>
                        <a:pt x="4019550" y="3343275"/>
                      </a:lnTo>
                      <a:lnTo>
                        <a:pt x="4067175" y="3260725"/>
                      </a:lnTo>
                      <a:lnTo>
                        <a:pt x="4111625" y="3171825"/>
                      </a:lnTo>
                      <a:lnTo>
                        <a:pt x="4152900" y="3082925"/>
                      </a:lnTo>
                      <a:lnTo>
                        <a:pt x="4187825" y="2990850"/>
                      </a:lnTo>
                      <a:lnTo>
                        <a:pt x="4219575" y="2898775"/>
                      </a:lnTo>
                      <a:lnTo>
                        <a:pt x="4248150" y="2803525"/>
                      </a:lnTo>
                      <a:lnTo>
                        <a:pt x="4270375" y="2705100"/>
                      </a:lnTo>
                      <a:lnTo>
                        <a:pt x="4289425" y="2606675"/>
                      </a:lnTo>
                      <a:lnTo>
                        <a:pt x="4302125" y="2505075"/>
                      </a:lnTo>
                      <a:lnTo>
                        <a:pt x="4308475" y="2403475"/>
                      </a:lnTo>
                      <a:lnTo>
                        <a:pt x="4311650" y="2301875"/>
                      </a:lnTo>
                      <a:lnTo>
                        <a:pt x="4308475" y="2197100"/>
                      </a:lnTo>
                      <a:lnTo>
                        <a:pt x="4302125" y="2095500"/>
                      </a:lnTo>
                      <a:lnTo>
                        <a:pt x="4289425" y="1993900"/>
                      </a:lnTo>
                      <a:lnTo>
                        <a:pt x="4270375" y="1895475"/>
                      </a:lnTo>
                      <a:lnTo>
                        <a:pt x="4248150" y="1797050"/>
                      </a:lnTo>
                      <a:lnTo>
                        <a:pt x="4219575" y="1701800"/>
                      </a:lnTo>
                      <a:lnTo>
                        <a:pt x="4187825" y="1609725"/>
                      </a:lnTo>
                      <a:lnTo>
                        <a:pt x="4152900" y="1517650"/>
                      </a:lnTo>
                      <a:lnTo>
                        <a:pt x="4111625" y="1428750"/>
                      </a:lnTo>
                      <a:lnTo>
                        <a:pt x="4067175" y="1339850"/>
                      </a:lnTo>
                      <a:lnTo>
                        <a:pt x="4019550" y="1257300"/>
                      </a:lnTo>
                      <a:lnTo>
                        <a:pt x="3968750" y="1174750"/>
                      </a:lnTo>
                      <a:lnTo>
                        <a:pt x="3911600" y="1095375"/>
                      </a:lnTo>
                      <a:lnTo>
                        <a:pt x="3851275" y="1019175"/>
                      </a:lnTo>
                      <a:lnTo>
                        <a:pt x="3787775" y="946150"/>
                      </a:lnTo>
                      <a:lnTo>
                        <a:pt x="3721100" y="876300"/>
                      </a:lnTo>
                      <a:lnTo>
                        <a:pt x="3651250" y="809625"/>
                      </a:lnTo>
                      <a:lnTo>
                        <a:pt x="3578225" y="746125"/>
                      </a:lnTo>
                      <a:lnTo>
                        <a:pt x="3502025" y="688975"/>
                      </a:lnTo>
                      <a:lnTo>
                        <a:pt x="3425825" y="631825"/>
                      </a:lnTo>
                      <a:lnTo>
                        <a:pt x="3343275" y="581025"/>
                      </a:lnTo>
                      <a:lnTo>
                        <a:pt x="3257550" y="530225"/>
                      </a:lnTo>
                      <a:lnTo>
                        <a:pt x="3171825" y="485775"/>
                      </a:lnTo>
                      <a:lnTo>
                        <a:pt x="3082925" y="447675"/>
                      </a:lnTo>
                      <a:lnTo>
                        <a:pt x="2990850" y="409575"/>
                      </a:lnTo>
                      <a:lnTo>
                        <a:pt x="2898775" y="377825"/>
                      </a:lnTo>
                      <a:lnTo>
                        <a:pt x="2803525" y="352425"/>
                      </a:lnTo>
                      <a:lnTo>
                        <a:pt x="2705100" y="330200"/>
                      </a:lnTo>
                      <a:lnTo>
                        <a:pt x="2606675" y="311150"/>
                      </a:lnTo>
                      <a:lnTo>
                        <a:pt x="2505075" y="298450"/>
                      </a:lnTo>
                      <a:lnTo>
                        <a:pt x="2403475" y="292100"/>
                      </a:lnTo>
                      <a:lnTo>
                        <a:pt x="2298700" y="288925"/>
                      </a:lnTo>
                      <a:close/>
                      <a:moveTo>
                        <a:pt x="1146175" y="0"/>
                      </a:moveTo>
                      <a:lnTo>
                        <a:pt x="1285875" y="0"/>
                      </a:lnTo>
                      <a:lnTo>
                        <a:pt x="1454150" y="0"/>
                      </a:lnTo>
                      <a:lnTo>
                        <a:pt x="3175000" y="0"/>
                      </a:lnTo>
                      <a:lnTo>
                        <a:pt x="3343275" y="0"/>
                      </a:lnTo>
                      <a:lnTo>
                        <a:pt x="3482975" y="0"/>
                      </a:lnTo>
                      <a:lnTo>
                        <a:pt x="3562350" y="3175"/>
                      </a:lnTo>
                      <a:lnTo>
                        <a:pt x="3638550" y="9525"/>
                      </a:lnTo>
                      <a:lnTo>
                        <a:pt x="3714750" y="15875"/>
                      </a:lnTo>
                      <a:lnTo>
                        <a:pt x="3787775" y="28575"/>
                      </a:lnTo>
                      <a:lnTo>
                        <a:pt x="3860800" y="44450"/>
                      </a:lnTo>
                      <a:lnTo>
                        <a:pt x="3933825" y="63500"/>
                      </a:lnTo>
                      <a:lnTo>
                        <a:pt x="4003675" y="88900"/>
                      </a:lnTo>
                      <a:lnTo>
                        <a:pt x="4076700" y="120650"/>
                      </a:lnTo>
                      <a:lnTo>
                        <a:pt x="4108450" y="139700"/>
                      </a:lnTo>
                      <a:lnTo>
                        <a:pt x="4143375" y="158750"/>
                      </a:lnTo>
                      <a:lnTo>
                        <a:pt x="4206875" y="203200"/>
                      </a:lnTo>
                      <a:lnTo>
                        <a:pt x="4267200" y="254000"/>
                      </a:lnTo>
                      <a:lnTo>
                        <a:pt x="4324350" y="304800"/>
                      </a:lnTo>
                      <a:lnTo>
                        <a:pt x="4375150" y="361950"/>
                      </a:lnTo>
                      <a:lnTo>
                        <a:pt x="4425950" y="422275"/>
                      </a:lnTo>
                      <a:lnTo>
                        <a:pt x="4470400" y="485775"/>
                      </a:lnTo>
                      <a:lnTo>
                        <a:pt x="4489450" y="517525"/>
                      </a:lnTo>
                      <a:lnTo>
                        <a:pt x="4508500" y="552450"/>
                      </a:lnTo>
                      <a:lnTo>
                        <a:pt x="4540250" y="622300"/>
                      </a:lnTo>
                      <a:lnTo>
                        <a:pt x="4565650" y="695325"/>
                      </a:lnTo>
                      <a:lnTo>
                        <a:pt x="4584700" y="768350"/>
                      </a:lnTo>
                      <a:lnTo>
                        <a:pt x="4600575" y="841375"/>
                      </a:lnTo>
                      <a:lnTo>
                        <a:pt x="4613275" y="914400"/>
                      </a:lnTo>
                      <a:lnTo>
                        <a:pt x="4619625" y="990600"/>
                      </a:lnTo>
                      <a:lnTo>
                        <a:pt x="4625975" y="1066800"/>
                      </a:lnTo>
                      <a:lnTo>
                        <a:pt x="4625975" y="1146175"/>
                      </a:lnTo>
                      <a:lnTo>
                        <a:pt x="4629150" y="1282700"/>
                      </a:lnTo>
                      <a:lnTo>
                        <a:pt x="4629150" y="1454150"/>
                      </a:lnTo>
                      <a:lnTo>
                        <a:pt x="4629150" y="3175000"/>
                      </a:lnTo>
                      <a:lnTo>
                        <a:pt x="4629150" y="3343275"/>
                      </a:lnTo>
                      <a:lnTo>
                        <a:pt x="4625975" y="3482975"/>
                      </a:lnTo>
                      <a:lnTo>
                        <a:pt x="4625975" y="3562350"/>
                      </a:lnTo>
                      <a:lnTo>
                        <a:pt x="4619625" y="3638550"/>
                      </a:lnTo>
                      <a:lnTo>
                        <a:pt x="4613275" y="3714750"/>
                      </a:lnTo>
                      <a:lnTo>
                        <a:pt x="4600575" y="3787775"/>
                      </a:lnTo>
                      <a:lnTo>
                        <a:pt x="4584700" y="3860800"/>
                      </a:lnTo>
                      <a:lnTo>
                        <a:pt x="4565650" y="3933825"/>
                      </a:lnTo>
                      <a:lnTo>
                        <a:pt x="4540250" y="4003675"/>
                      </a:lnTo>
                      <a:lnTo>
                        <a:pt x="4508500" y="4073525"/>
                      </a:lnTo>
                      <a:lnTo>
                        <a:pt x="4489450" y="4108450"/>
                      </a:lnTo>
                      <a:lnTo>
                        <a:pt x="4470400" y="4143375"/>
                      </a:lnTo>
                      <a:lnTo>
                        <a:pt x="4425950" y="4206875"/>
                      </a:lnTo>
                      <a:lnTo>
                        <a:pt x="4375150" y="4267200"/>
                      </a:lnTo>
                      <a:lnTo>
                        <a:pt x="4324350" y="4324350"/>
                      </a:lnTo>
                      <a:lnTo>
                        <a:pt x="4267200" y="4375150"/>
                      </a:lnTo>
                      <a:lnTo>
                        <a:pt x="4206875" y="4425950"/>
                      </a:lnTo>
                      <a:lnTo>
                        <a:pt x="4143375" y="4470400"/>
                      </a:lnTo>
                      <a:lnTo>
                        <a:pt x="4108450" y="4489450"/>
                      </a:lnTo>
                      <a:lnTo>
                        <a:pt x="4076700" y="4508500"/>
                      </a:lnTo>
                      <a:lnTo>
                        <a:pt x="4003675" y="4540250"/>
                      </a:lnTo>
                      <a:lnTo>
                        <a:pt x="3933825" y="4565650"/>
                      </a:lnTo>
                      <a:lnTo>
                        <a:pt x="3860800" y="4584700"/>
                      </a:lnTo>
                      <a:lnTo>
                        <a:pt x="3787775" y="4600575"/>
                      </a:lnTo>
                      <a:lnTo>
                        <a:pt x="3714750" y="4613275"/>
                      </a:lnTo>
                      <a:lnTo>
                        <a:pt x="3638550" y="4619625"/>
                      </a:lnTo>
                      <a:lnTo>
                        <a:pt x="3562350" y="4625975"/>
                      </a:lnTo>
                      <a:lnTo>
                        <a:pt x="3482975" y="4625975"/>
                      </a:lnTo>
                      <a:lnTo>
                        <a:pt x="3343275" y="4629150"/>
                      </a:lnTo>
                      <a:lnTo>
                        <a:pt x="3175000" y="4629150"/>
                      </a:lnTo>
                      <a:lnTo>
                        <a:pt x="1454150" y="4629150"/>
                      </a:lnTo>
                      <a:lnTo>
                        <a:pt x="1285875" y="4629150"/>
                      </a:lnTo>
                      <a:lnTo>
                        <a:pt x="1146175" y="4625975"/>
                      </a:lnTo>
                      <a:lnTo>
                        <a:pt x="1066800" y="4625975"/>
                      </a:lnTo>
                      <a:lnTo>
                        <a:pt x="990600" y="4619625"/>
                      </a:lnTo>
                      <a:lnTo>
                        <a:pt x="914400" y="4613275"/>
                      </a:lnTo>
                      <a:lnTo>
                        <a:pt x="841375" y="4600575"/>
                      </a:lnTo>
                      <a:lnTo>
                        <a:pt x="768350" y="4584700"/>
                      </a:lnTo>
                      <a:lnTo>
                        <a:pt x="695325" y="4565650"/>
                      </a:lnTo>
                      <a:lnTo>
                        <a:pt x="625475" y="4540250"/>
                      </a:lnTo>
                      <a:lnTo>
                        <a:pt x="555625" y="4508500"/>
                      </a:lnTo>
                      <a:lnTo>
                        <a:pt x="520700" y="4489450"/>
                      </a:lnTo>
                      <a:lnTo>
                        <a:pt x="485775" y="4470400"/>
                      </a:lnTo>
                      <a:lnTo>
                        <a:pt x="422275" y="4425950"/>
                      </a:lnTo>
                      <a:lnTo>
                        <a:pt x="361950" y="4375150"/>
                      </a:lnTo>
                      <a:lnTo>
                        <a:pt x="304800" y="4324350"/>
                      </a:lnTo>
                      <a:lnTo>
                        <a:pt x="254000" y="4267200"/>
                      </a:lnTo>
                      <a:lnTo>
                        <a:pt x="203200" y="4206875"/>
                      </a:lnTo>
                      <a:lnTo>
                        <a:pt x="158750" y="4143375"/>
                      </a:lnTo>
                      <a:lnTo>
                        <a:pt x="139700" y="4108450"/>
                      </a:lnTo>
                      <a:lnTo>
                        <a:pt x="120650" y="4073525"/>
                      </a:lnTo>
                      <a:lnTo>
                        <a:pt x="88900" y="4003675"/>
                      </a:lnTo>
                      <a:lnTo>
                        <a:pt x="63500" y="3933825"/>
                      </a:lnTo>
                      <a:lnTo>
                        <a:pt x="44450" y="3860800"/>
                      </a:lnTo>
                      <a:lnTo>
                        <a:pt x="28575" y="3787775"/>
                      </a:lnTo>
                      <a:lnTo>
                        <a:pt x="15875" y="3714750"/>
                      </a:lnTo>
                      <a:lnTo>
                        <a:pt x="9525" y="3638550"/>
                      </a:lnTo>
                      <a:lnTo>
                        <a:pt x="3175" y="3562350"/>
                      </a:lnTo>
                      <a:lnTo>
                        <a:pt x="3175" y="3482975"/>
                      </a:lnTo>
                      <a:lnTo>
                        <a:pt x="0" y="3343275"/>
                      </a:lnTo>
                      <a:lnTo>
                        <a:pt x="0" y="3175000"/>
                      </a:lnTo>
                      <a:lnTo>
                        <a:pt x="0" y="1454150"/>
                      </a:lnTo>
                      <a:lnTo>
                        <a:pt x="0" y="1282700"/>
                      </a:lnTo>
                      <a:lnTo>
                        <a:pt x="3175" y="1146175"/>
                      </a:lnTo>
                      <a:lnTo>
                        <a:pt x="3175" y="1066800"/>
                      </a:lnTo>
                      <a:lnTo>
                        <a:pt x="9525" y="990600"/>
                      </a:lnTo>
                      <a:lnTo>
                        <a:pt x="15875" y="914400"/>
                      </a:lnTo>
                      <a:lnTo>
                        <a:pt x="28575" y="841375"/>
                      </a:lnTo>
                      <a:lnTo>
                        <a:pt x="44450" y="768350"/>
                      </a:lnTo>
                      <a:lnTo>
                        <a:pt x="63500" y="695325"/>
                      </a:lnTo>
                      <a:lnTo>
                        <a:pt x="88900" y="622300"/>
                      </a:lnTo>
                      <a:lnTo>
                        <a:pt x="120650" y="552450"/>
                      </a:lnTo>
                      <a:lnTo>
                        <a:pt x="139700" y="517525"/>
                      </a:lnTo>
                      <a:lnTo>
                        <a:pt x="158750" y="485775"/>
                      </a:lnTo>
                      <a:lnTo>
                        <a:pt x="203200" y="422275"/>
                      </a:lnTo>
                      <a:lnTo>
                        <a:pt x="254000" y="361950"/>
                      </a:lnTo>
                      <a:lnTo>
                        <a:pt x="304800" y="304800"/>
                      </a:lnTo>
                      <a:lnTo>
                        <a:pt x="361950" y="254000"/>
                      </a:lnTo>
                      <a:lnTo>
                        <a:pt x="422275" y="203200"/>
                      </a:lnTo>
                      <a:lnTo>
                        <a:pt x="485775" y="158750"/>
                      </a:lnTo>
                      <a:lnTo>
                        <a:pt x="520700" y="139700"/>
                      </a:lnTo>
                      <a:lnTo>
                        <a:pt x="555625" y="120650"/>
                      </a:lnTo>
                      <a:lnTo>
                        <a:pt x="625475" y="88900"/>
                      </a:lnTo>
                      <a:lnTo>
                        <a:pt x="695325" y="63500"/>
                      </a:lnTo>
                      <a:lnTo>
                        <a:pt x="768350" y="44450"/>
                      </a:lnTo>
                      <a:lnTo>
                        <a:pt x="841375" y="28575"/>
                      </a:lnTo>
                      <a:lnTo>
                        <a:pt x="914400" y="15875"/>
                      </a:lnTo>
                      <a:lnTo>
                        <a:pt x="990600" y="9525"/>
                      </a:lnTo>
                      <a:lnTo>
                        <a:pt x="1066800" y="3175"/>
                      </a:lnTo>
                      <a:lnTo>
                        <a:pt x="1146175" y="0"/>
                      </a:lnTo>
                      <a:close/>
                    </a:path>
                  </a:pathLst>
                </a:custGeom>
                <a:solidFill>
                  <a:schemeClr val="bg1"/>
                </a:solidFill>
                <a:ln>
                  <a:noFill/>
                </a:ln>
              </p:spPr>
              <p:txBody>
                <a:bodyPr anchor="ctr"/>
                <a:lstStyle/>
                <a:p>
                  <a:pPr algn="ctr"/>
                  <a:endParaRPr/>
                </a:p>
              </p:txBody>
            </p:sp>
          </p:grpSp>
          <p:sp>
            <p:nvSpPr>
              <p:cNvPr id="31" name="isḷïde"/>
              <p:cNvSpPr txBox="1"/>
              <p:nvPr/>
            </p:nvSpPr>
            <p:spPr>
              <a:xfrm>
                <a:off x="1266824" y="4353822"/>
                <a:ext cx="2299974" cy="338554"/>
              </a:xfrm>
              <a:prstGeom prst="rect">
                <a:avLst/>
              </a:prstGeom>
              <a:noFill/>
            </p:spPr>
            <p:txBody>
              <a:bodyPr wrap="none" anchor="b" anchorCtr="1">
                <a:normAutofit/>
              </a:bodyPr>
              <a:lstStyle/>
              <a:p>
                <a:pPr algn="ctr"/>
                <a:r>
                  <a:rPr lang="zh-CN" altLang="en-US" sz="1600" b="1" dirty="0"/>
                  <a:t>特征工程与数据分析</a:t>
                </a:r>
              </a:p>
            </p:txBody>
          </p:sp>
          <p:sp>
            <p:nvSpPr>
              <p:cNvPr id="32" name="ïṡļíḑè"/>
              <p:cNvSpPr txBox="1"/>
              <p:nvPr/>
            </p:nvSpPr>
            <p:spPr>
              <a:xfrm>
                <a:off x="1266824" y="4692376"/>
                <a:ext cx="2299974" cy="577081"/>
              </a:xfrm>
              <a:prstGeom prst="rect">
                <a:avLst/>
              </a:prstGeom>
              <a:noFill/>
            </p:spPr>
            <p:txBody>
              <a:bodyPr wrap="square" anchor="t" anchorCtr="1">
                <a:normAutofit/>
              </a:bodyPr>
              <a:lstStyle/>
              <a:p>
                <a:pPr algn="ctr">
                  <a:lnSpc>
                    <a:spcPct val="120000"/>
                  </a:lnSpc>
                </a:pPr>
                <a:r>
                  <a:rPr lang="en-US" altLang="zh-CN" sz="1050" dirty="0"/>
                  <a:t>Feature Engineering and data analysis</a:t>
                </a:r>
              </a:p>
            </p:txBody>
          </p:sp>
        </p:grpSp>
        <p:grpSp>
          <p:nvGrpSpPr>
            <p:cNvPr id="9" name="îṥlíďe"/>
            <p:cNvGrpSpPr/>
            <p:nvPr/>
          </p:nvGrpSpPr>
          <p:grpSpPr>
            <a:xfrm>
              <a:off x="3535449" y="3136815"/>
              <a:ext cx="2299974" cy="2132642"/>
              <a:chOff x="3719617" y="3136815"/>
              <a:chExt cx="2299974" cy="2132642"/>
            </a:xfrm>
          </p:grpSpPr>
          <p:grpSp>
            <p:nvGrpSpPr>
              <p:cNvPr id="25" name="i$ļîďè"/>
              <p:cNvGrpSpPr/>
              <p:nvPr/>
            </p:nvGrpSpPr>
            <p:grpSpPr>
              <a:xfrm>
                <a:off x="4300653" y="3136815"/>
                <a:ext cx="1137902" cy="1137902"/>
                <a:chOff x="3188550" y="3284984"/>
                <a:chExt cx="1512168" cy="1512168"/>
              </a:xfrm>
            </p:grpSpPr>
            <p:sp>
              <p:nvSpPr>
                <p:cNvPr id="28" name="ïṡļídé"/>
                <p:cNvSpPr/>
                <p:nvPr/>
              </p:nvSpPr>
              <p:spPr bwMode="auto">
                <a:xfrm>
                  <a:off x="3188550" y="3284984"/>
                  <a:ext cx="1512168" cy="1512168"/>
                </a:xfrm>
                <a:prstGeom prst="ellipse">
                  <a:avLst/>
                </a:prstGeom>
                <a:solidFill>
                  <a:schemeClr val="accent2">
                    <a:lumMod val="100000"/>
                  </a:schemeClr>
                </a:solidFill>
                <a:ln w="19050">
                  <a:noFill/>
                  <a:round/>
                </a:ln>
              </p:spPr>
              <p:txBody>
                <a:bodyPr anchor="ctr"/>
                <a:lstStyle/>
                <a:p>
                  <a:pPr algn="ctr"/>
                  <a:endParaRPr dirty="0"/>
                </a:p>
              </p:txBody>
            </p:sp>
            <p:sp>
              <p:nvSpPr>
                <p:cNvPr id="29" name="iṩliďé"/>
                <p:cNvSpPr/>
                <p:nvPr/>
              </p:nvSpPr>
              <p:spPr bwMode="auto">
                <a:xfrm>
                  <a:off x="3588500" y="3702148"/>
                  <a:ext cx="712268" cy="677840"/>
                </a:xfrm>
                <a:custGeom>
                  <a:avLst/>
                  <a:gdLst>
                    <a:gd name="T0" fmla="*/ 2147483646 w 5871"/>
                    <a:gd name="T1" fmla="*/ 2147483646 h 5585"/>
                    <a:gd name="T2" fmla="*/ 2147483646 w 5871"/>
                    <a:gd name="T3" fmla="*/ 2147483646 h 5585"/>
                    <a:gd name="T4" fmla="*/ 2147483646 w 5871"/>
                    <a:gd name="T5" fmla="*/ 2147483646 h 5585"/>
                    <a:gd name="T6" fmla="*/ 2147483646 w 5871"/>
                    <a:gd name="T7" fmla="*/ 2147483646 h 5585"/>
                    <a:gd name="T8" fmla="*/ 2147483646 w 5871"/>
                    <a:gd name="T9" fmla="*/ 2147483646 h 5585"/>
                    <a:gd name="T10" fmla="*/ 2147483646 w 5871"/>
                    <a:gd name="T11" fmla="*/ 2147483646 h 5585"/>
                    <a:gd name="T12" fmla="*/ 2147483646 w 5871"/>
                    <a:gd name="T13" fmla="*/ 2147483646 h 5585"/>
                    <a:gd name="T14" fmla="*/ 2147483646 w 5871"/>
                    <a:gd name="T15" fmla="*/ 2147483646 h 5585"/>
                    <a:gd name="T16" fmla="*/ 2147483646 w 5871"/>
                    <a:gd name="T17" fmla="*/ 2147483646 h 5585"/>
                    <a:gd name="T18" fmla="*/ 2147483646 w 5871"/>
                    <a:gd name="T19" fmla="*/ 2147483646 h 5585"/>
                    <a:gd name="T20" fmla="*/ 2147483646 w 5871"/>
                    <a:gd name="T21" fmla="*/ 2147483646 h 5585"/>
                    <a:gd name="T22" fmla="*/ 2147483646 w 5871"/>
                    <a:gd name="T23" fmla="*/ 2147483646 h 5585"/>
                    <a:gd name="T24" fmla="*/ 2147483646 w 5871"/>
                    <a:gd name="T25" fmla="*/ 2147483646 h 5585"/>
                    <a:gd name="T26" fmla="*/ 2147483646 w 5871"/>
                    <a:gd name="T27" fmla="*/ 2147483646 h 5585"/>
                    <a:gd name="T28" fmla="*/ 2147483646 w 5871"/>
                    <a:gd name="T29" fmla="*/ 2147483646 h 5585"/>
                    <a:gd name="T30" fmla="*/ 2147483646 w 5871"/>
                    <a:gd name="T31" fmla="*/ 2147483646 h 5585"/>
                    <a:gd name="T32" fmla="*/ 2147483646 w 5871"/>
                    <a:gd name="T33" fmla="*/ 2147483646 h 5585"/>
                    <a:gd name="T34" fmla="*/ 2147483646 w 5871"/>
                    <a:gd name="T35" fmla="*/ 2147483646 h 5585"/>
                    <a:gd name="T36" fmla="*/ 2147483646 w 5871"/>
                    <a:gd name="T37" fmla="*/ 2147483646 h 5585"/>
                    <a:gd name="T38" fmla="*/ 2147483646 w 5871"/>
                    <a:gd name="T39" fmla="*/ 2147483646 h 5585"/>
                    <a:gd name="T40" fmla="*/ 2147483646 w 5871"/>
                    <a:gd name="T41" fmla="*/ 2147483646 h 5585"/>
                    <a:gd name="T42" fmla="*/ 2147483646 w 5871"/>
                    <a:gd name="T43" fmla="*/ 2147483646 h 5585"/>
                    <a:gd name="T44" fmla="*/ 2147483646 w 5871"/>
                    <a:gd name="T45" fmla="*/ 2147483646 h 5585"/>
                    <a:gd name="T46" fmla="*/ 2147483646 w 5871"/>
                    <a:gd name="T47" fmla="*/ 2147483646 h 5585"/>
                    <a:gd name="T48" fmla="*/ 2147483646 w 5871"/>
                    <a:gd name="T49" fmla="*/ 2147483646 h 5585"/>
                    <a:gd name="T50" fmla="*/ 2147483646 w 5871"/>
                    <a:gd name="T51" fmla="*/ 2147483646 h 5585"/>
                    <a:gd name="T52" fmla="*/ 2147483646 w 5871"/>
                    <a:gd name="T53" fmla="*/ 2147483646 h 5585"/>
                    <a:gd name="T54" fmla="*/ 2147483646 w 5871"/>
                    <a:gd name="T55" fmla="*/ 2147483646 h 5585"/>
                    <a:gd name="T56" fmla="*/ 2147483646 w 5871"/>
                    <a:gd name="T57" fmla="*/ 2147483646 h 5585"/>
                    <a:gd name="T58" fmla="*/ 2147483646 w 5871"/>
                    <a:gd name="T59" fmla="*/ 2147483646 h 5585"/>
                    <a:gd name="T60" fmla="*/ 2147483646 w 5871"/>
                    <a:gd name="T61" fmla="*/ 2147483646 h 5585"/>
                    <a:gd name="T62" fmla="*/ 2147483646 w 5871"/>
                    <a:gd name="T63" fmla="*/ 2147483646 h 5585"/>
                    <a:gd name="T64" fmla="*/ 2147483646 w 5871"/>
                    <a:gd name="T65" fmla="*/ 2147483646 h 5585"/>
                    <a:gd name="T66" fmla="*/ 2147483646 w 5871"/>
                    <a:gd name="T67" fmla="*/ 2147483646 h 5585"/>
                    <a:gd name="T68" fmla="*/ 2147483646 w 5871"/>
                    <a:gd name="T69" fmla="*/ 2147483646 h 5585"/>
                    <a:gd name="T70" fmla="*/ 2147483646 w 5871"/>
                    <a:gd name="T71" fmla="*/ 2147483646 h 5585"/>
                    <a:gd name="T72" fmla="*/ 2147483646 w 5871"/>
                    <a:gd name="T73" fmla="*/ 2147483646 h 5585"/>
                    <a:gd name="T74" fmla="*/ 2147483646 w 5871"/>
                    <a:gd name="T75" fmla="*/ 2147483646 h 5585"/>
                    <a:gd name="T76" fmla="*/ 2147483646 w 5871"/>
                    <a:gd name="T77" fmla="*/ 2147483646 h 5585"/>
                    <a:gd name="T78" fmla="*/ 2147483646 w 5871"/>
                    <a:gd name="T79" fmla="*/ 2147483646 h 5585"/>
                    <a:gd name="T80" fmla="*/ 2147483646 w 5871"/>
                    <a:gd name="T81" fmla="*/ 2147483646 h 5585"/>
                    <a:gd name="T82" fmla="*/ 2147483646 w 5871"/>
                    <a:gd name="T83" fmla="*/ 2147483646 h 5585"/>
                    <a:gd name="T84" fmla="*/ 2147483646 w 5871"/>
                    <a:gd name="T85" fmla="*/ 2147483646 h 5585"/>
                    <a:gd name="T86" fmla="*/ 2147483646 w 5871"/>
                    <a:gd name="T87" fmla="*/ 2147483646 h 5585"/>
                    <a:gd name="T88" fmla="*/ 2147483646 w 5871"/>
                    <a:gd name="T89" fmla="*/ 2147483646 h 5585"/>
                    <a:gd name="T90" fmla="*/ 2147483646 w 5871"/>
                    <a:gd name="T91" fmla="*/ 2147483646 h 5585"/>
                    <a:gd name="T92" fmla="*/ 2147483646 w 5871"/>
                    <a:gd name="T93" fmla="*/ 2147483646 h 5585"/>
                    <a:gd name="T94" fmla="*/ 2147483646 w 5871"/>
                    <a:gd name="T95" fmla="*/ 2147483646 h 5585"/>
                    <a:gd name="T96" fmla="*/ 2147483646 w 5871"/>
                    <a:gd name="T97" fmla="*/ 2147483646 h 5585"/>
                    <a:gd name="T98" fmla="*/ 2147483646 w 5871"/>
                    <a:gd name="T99" fmla="*/ 2147483646 h 5585"/>
                    <a:gd name="T100" fmla="*/ 2147483646 w 5871"/>
                    <a:gd name="T101" fmla="*/ 2147483646 h 5585"/>
                    <a:gd name="T102" fmla="*/ 2147483646 w 5871"/>
                    <a:gd name="T103" fmla="*/ 2147483646 h 5585"/>
                    <a:gd name="T104" fmla="*/ 0 w 5871"/>
                    <a:gd name="T105" fmla="*/ 2147483646 h 5585"/>
                    <a:gd name="T106" fmla="*/ 2147483646 w 5871"/>
                    <a:gd name="T107" fmla="*/ 0 h 5585"/>
                    <a:gd name="T108" fmla="*/ 2147483646 w 5871"/>
                    <a:gd name="T109" fmla="*/ 2147483646 h 5585"/>
                    <a:gd name="T110" fmla="*/ 2147483646 w 5871"/>
                    <a:gd name="T111" fmla="*/ 2147483646 h 558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71" h="5585">
                      <a:moveTo>
                        <a:pt x="774" y="374"/>
                      </a:moveTo>
                      <a:lnTo>
                        <a:pt x="774" y="1910"/>
                      </a:lnTo>
                      <a:lnTo>
                        <a:pt x="5107" y="1910"/>
                      </a:lnTo>
                      <a:lnTo>
                        <a:pt x="5107" y="374"/>
                      </a:lnTo>
                      <a:lnTo>
                        <a:pt x="774" y="374"/>
                      </a:lnTo>
                      <a:close/>
                      <a:moveTo>
                        <a:pt x="1597" y="3265"/>
                      </a:moveTo>
                      <a:lnTo>
                        <a:pt x="1597" y="3265"/>
                      </a:lnTo>
                      <a:lnTo>
                        <a:pt x="1591" y="3265"/>
                      </a:lnTo>
                      <a:lnTo>
                        <a:pt x="1587" y="3265"/>
                      </a:lnTo>
                      <a:lnTo>
                        <a:pt x="1586" y="3265"/>
                      </a:lnTo>
                      <a:lnTo>
                        <a:pt x="1581" y="3265"/>
                      </a:lnTo>
                      <a:lnTo>
                        <a:pt x="1576" y="3265"/>
                      </a:lnTo>
                      <a:lnTo>
                        <a:pt x="1571" y="3265"/>
                      </a:lnTo>
                      <a:lnTo>
                        <a:pt x="1570" y="3265"/>
                      </a:lnTo>
                      <a:lnTo>
                        <a:pt x="1566" y="3265"/>
                      </a:lnTo>
                      <a:lnTo>
                        <a:pt x="1560" y="3265"/>
                      </a:lnTo>
                      <a:lnTo>
                        <a:pt x="1555" y="3265"/>
                      </a:lnTo>
                      <a:lnTo>
                        <a:pt x="1550" y="3265"/>
                      </a:lnTo>
                      <a:lnTo>
                        <a:pt x="1545" y="3265"/>
                      </a:lnTo>
                      <a:lnTo>
                        <a:pt x="1540" y="3265"/>
                      </a:lnTo>
                      <a:lnTo>
                        <a:pt x="1539" y="3265"/>
                      </a:lnTo>
                      <a:lnTo>
                        <a:pt x="1535" y="3265"/>
                      </a:lnTo>
                      <a:lnTo>
                        <a:pt x="1529" y="3265"/>
                      </a:lnTo>
                      <a:lnTo>
                        <a:pt x="1525" y="3265"/>
                      </a:lnTo>
                      <a:lnTo>
                        <a:pt x="1524" y="3265"/>
                      </a:lnTo>
                      <a:lnTo>
                        <a:pt x="1519" y="3265"/>
                      </a:lnTo>
                      <a:lnTo>
                        <a:pt x="1514" y="3265"/>
                      </a:lnTo>
                      <a:lnTo>
                        <a:pt x="1509" y="3265"/>
                      </a:lnTo>
                      <a:lnTo>
                        <a:pt x="1508" y="3265"/>
                      </a:lnTo>
                      <a:lnTo>
                        <a:pt x="1504" y="3265"/>
                      </a:lnTo>
                      <a:lnTo>
                        <a:pt x="1498" y="3265"/>
                      </a:lnTo>
                      <a:lnTo>
                        <a:pt x="1494" y="3265"/>
                      </a:lnTo>
                      <a:lnTo>
                        <a:pt x="1493" y="3265"/>
                      </a:lnTo>
                      <a:lnTo>
                        <a:pt x="1488" y="3265"/>
                      </a:lnTo>
                      <a:lnTo>
                        <a:pt x="1483" y="3265"/>
                      </a:lnTo>
                      <a:lnTo>
                        <a:pt x="1478" y="3265"/>
                      </a:lnTo>
                      <a:lnTo>
                        <a:pt x="1477" y="3265"/>
                      </a:lnTo>
                      <a:lnTo>
                        <a:pt x="1473" y="3265"/>
                      </a:lnTo>
                      <a:lnTo>
                        <a:pt x="1467" y="3265"/>
                      </a:lnTo>
                      <a:lnTo>
                        <a:pt x="1463" y="3265"/>
                      </a:lnTo>
                      <a:lnTo>
                        <a:pt x="1462" y="3265"/>
                      </a:lnTo>
                      <a:lnTo>
                        <a:pt x="1457" y="3265"/>
                      </a:lnTo>
                      <a:lnTo>
                        <a:pt x="1452" y="3265"/>
                      </a:lnTo>
                      <a:lnTo>
                        <a:pt x="1446" y="3265"/>
                      </a:lnTo>
                      <a:lnTo>
                        <a:pt x="1442" y="3265"/>
                      </a:lnTo>
                      <a:lnTo>
                        <a:pt x="1266" y="3265"/>
                      </a:lnTo>
                      <a:lnTo>
                        <a:pt x="1345" y="3830"/>
                      </a:lnTo>
                      <a:lnTo>
                        <a:pt x="1294" y="3911"/>
                      </a:lnTo>
                      <a:lnTo>
                        <a:pt x="1345" y="3977"/>
                      </a:lnTo>
                      <a:lnTo>
                        <a:pt x="1117" y="4116"/>
                      </a:lnTo>
                      <a:lnTo>
                        <a:pt x="1112" y="4144"/>
                      </a:lnTo>
                      <a:lnTo>
                        <a:pt x="1106" y="4173"/>
                      </a:lnTo>
                      <a:lnTo>
                        <a:pt x="1103" y="4201"/>
                      </a:lnTo>
                      <a:lnTo>
                        <a:pt x="1099" y="4228"/>
                      </a:lnTo>
                      <a:lnTo>
                        <a:pt x="1097" y="4255"/>
                      </a:lnTo>
                      <a:lnTo>
                        <a:pt x="1096" y="4281"/>
                      </a:lnTo>
                      <a:lnTo>
                        <a:pt x="1096" y="4308"/>
                      </a:lnTo>
                      <a:lnTo>
                        <a:pt x="1096" y="4333"/>
                      </a:lnTo>
                      <a:lnTo>
                        <a:pt x="1097" y="4359"/>
                      </a:lnTo>
                      <a:lnTo>
                        <a:pt x="1098" y="4383"/>
                      </a:lnTo>
                      <a:lnTo>
                        <a:pt x="1100" y="4407"/>
                      </a:lnTo>
                      <a:lnTo>
                        <a:pt x="1104" y="4432"/>
                      </a:lnTo>
                      <a:lnTo>
                        <a:pt x="1112" y="4478"/>
                      </a:lnTo>
                      <a:lnTo>
                        <a:pt x="1121" y="4523"/>
                      </a:lnTo>
                      <a:lnTo>
                        <a:pt x="1133" y="4568"/>
                      </a:lnTo>
                      <a:lnTo>
                        <a:pt x="1147" y="4611"/>
                      </a:lnTo>
                      <a:lnTo>
                        <a:pt x="1162" y="4653"/>
                      </a:lnTo>
                      <a:lnTo>
                        <a:pt x="1179" y="4694"/>
                      </a:lnTo>
                      <a:lnTo>
                        <a:pt x="1198" y="4733"/>
                      </a:lnTo>
                      <a:lnTo>
                        <a:pt x="1218" y="4772"/>
                      </a:lnTo>
                      <a:lnTo>
                        <a:pt x="1238" y="4812"/>
                      </a:lnTo>
                      <a:lnTo>
                        <a:pt x="1259" y="4849"/>
                      </a:lnTo>
                      <a:lnTo>
                        <a:pt x="774" y="4849"/>
                      </a:lnTo>
                      <a:lnTo>
                        <a:pt x="774" y="2135"/>
                      </a:lnTo>
                      <a:lnTo>
                        <a:pt x="2185" y="2135"/>
                      </a:lnTo>
                      <a:lnTo>
                        <a:pt x="2185" y="4849"/>
                      </a:lnTo>
                      <a:lnTo>
                        <a:pt x="1780" y="4849"/>
                      </a:lnTo>
                      <a:lnTo>
                        <a:pt x="1801" y="4812"/>
                      </a:lnTo>
                      <a:lnTo>
                        <a:pt x="1821" y="4772"/>
                      </a:lnTo>
                      <a:lnTo>
                        <a:pt x="1841" y="4733"/>
                      </a:lnTo>
                      <a:lnTo>
                        <a:pt x="1859" y="4694"/>
                      </a:lnTo>
                      <a:lnTo>
                        <a:pt x="1876" y="4653"/>
                      </a:lnTo>
                      <a:lnTo>
                        <a:pt x="1892" y="4611"/>
                      </a:lnTo>
                      <a:lnTo>
                        <a:pt x="1905" y="4568"/>
                      </a:lnTo>
                      <a:lnTo>
                        <a:pt x="1917" y="4523"/>
                      </a:lnTo>
                      <a:lnTo>
                        <a:pt x="1927" y="4478"/>
                      </a:lnTo>
                      <a:lnTo>
                        <a:pt x="1935" y="4432"/>
                      </a:lnTo>
                      <a:lnTo>
                        <a:pt x="1938" y="4407"/>
                      </a:lnTo>
                      <a:lnTo>
                        <a:pt x="1941" y="4383"/>
                      </a:lnTo>
                      <a:lnTo>
                        <a:pt x="1942" y="4359"/>
                      </a:lnTo>
                      <a:lnTo>
                        <a:pt x="1943" y="4333"/>
                      </a:lnTo>
                      <a:lnTo>
                        <a:pt x="1943" y="4308"/>
                      </a:lnTo>
                      <a:lnTo>
                        <a:pt x="1942" y="4281"/>
                      </a:lnTo>
                      <a:lnTo>
                        <a:pt x="1941" y="4255"/>
                      </a:lnTo>
                      <a:lnTo>
                        <a:pt x="1938" y="4228"/>
                      </a:lnTo>
                      <a:lnTo>
                        <a:pt x="1936" y="4201"/>
                      </a:lnTo>
                      <a:lnTo>
                        <a:pt x="1932" y="4173"/>
                      </a:lnTo>
                      <a:lnTo>
                        <a:pt x="1927" y="4144"/>
                      </a:lnTo>
                      <a:lnTo>
                        <a:pt x="1922" y="4116"/>
                      </a:lnTo>
                      <a:lnTo>
                        <a:pt x="1694" y="3977"/>
                      </a:lnTo>
                      <a:lnTo>
                        <a:pt x="1745" y="3911"/>
                      </a:lnTo>
                      <a:lnTo>
                        <a:pt x="1694" y="3830"/>
                      </a:lnTo>
                      <a:lnTo>
                        <a:pt x="1771" y="3265"/>
                      </a:lnTo>
                      <a:lnTo>
                        <a:pt x="1597" y="3265"/>
                      </a:lnTo>
                      <a:close/>
                      <a:moveTo>
                        <a:pt x="4819" y="863"/>
                      </a:moveTo>
                      <a:lnTo>
                        <a:pt x="4819" y="1057"/>
                      </a:lnTo>
                      <a:lnTo>
                        <a:pt x="3585" y="1057"/>
                      </a:lnTo>
                      <a:lnTo>
                        <a:pt x="3585" y="863"/>
                      </a:lnTo>
                      <a:lnTo>
                        <a:pt x="4819" y="863"/>
                      </a:lnTo>
                      <a:close/>
                      <a:moveTo>
                        <a:pt x="5002" y="1108"/>
                      </a:moveTo>
                      <a:lnTo>
                        <a:pt x="5002" y="1379"/>
                      </a:lnTo>
                      <a:lnTo>
                        <a:pt x="3769" y="1379"/>
                      </a:lnTo>
                      <a:lnTo>
                        <a:pt x="3769" y="1108"/>
                      </a:lnTo>
                      <a:lnTo>
                        <a:pt x="5002" y="1108"/>
                      </a:lnTo>
                      <a:close/>
                      <a:moveTo>
                        <a:pt x="4891" y="1429"/>
                      </a:moveTo>
                      <a:lnTo>
                        <a:pt x="4891" y="1623"/>
                      </a:lnTo>
                      <a:lnTo>
                        <a:pt x="3657" y="1623"/>
                      </a:lnTo>
                      <a:lnTo>
                        <a:pt x="3657" y="1429"/>
                      </a:lnTo>
                      <a:lnTo>
                        <a:pt x="4891" y="1429"/>
                      </a:lnTo>
                      <a:close/>
                      <a:moveTo>
                        <a:pt x="4977" y="1659"/>
                      </a:moveTo>
                      <a:lnTo>
                        <a:pt x="4977" y="1853"/>
                      </a:lnTo>
                      <a:lnTo>
                        <a:pt x="3743" y="1853"/>
                      </a:lnTo>
                      <a:lnTo>
                        <a:pt x="3743" y="1659"/>
                      </a:lnTo>
                      <a:lnTo>
                        <a:pt x="4977" y="1659"/>
                      </a:lnTo>
                      <a:close/>
                      <a:moveTo>
                        <a:pt x="1643" y="596"/>
                      </a:moveTo>
                      <a:lnTo>
                        <a:pt x="1833" y="561"/>
                      </a:lnTo>
                      <a:lnTo>
                        <a:pt x="2061" y="1773"/>
                      </a:lnTo>
                      <a:lnTo>
                        <a:pt x="1871" y="1809"/>
                      </a:lnTo>
                      <a:lnTo>
                        <a:pt x="1643" y="596"/>
                      </a:lnTo>
                      <a:close/>
                      <a:moveTo>
                        <a:pt x="1388" y="596"/>
                      </a:moveTo>
                      <a:lnTo>
                        <a:pt x="1579" y="561"/>
                      </a:lnTo>
                      <a:lnTo>
                        <a:pt x="1807" y="1773"/>
                      </a:lnTo>
                      <a:lnTo>
                        <a:pt x="1616" y="1809"/>
                      </a:lnTo>
                      <a:lnTo>
                        <a:pt x="1388" y="596"/>
                      </a:lnTo>
                      <a:close/>
                      <a:moveTo>
                        <a:pt x="1134" y="596"/>
                      </a:moveTo>
                      <a:lnTo>
                        <a:pt x="1324" y="561"/>
                      </a:lnTo>
                      <a:lnTo>
                        <a:pt x="1551" y="1773"/>
                      </a:lnTo>
                      <a:lnTo>
                        <a:pt x="1361" y="1809"/>
                      </a:lnTo>
                      <a:lnTo>
                        <a:pt x="1134" y="596"/>
                      </a:lnTo>
                      <a:close/>
                      <a:moveTo>
                        <a:pt x="884" y="568"/>
                      </a:moveTo>
                      <a:lnTo>
                        <a:pt x="1077" y="568"/>
                      </a:lnTo>
                      <a:lnTo>
                        <a:pt x="1077" y="1802"/>
                      </a:lnTo>
                      <a:lnTo>
                        <a:pt x="884" y="1802"/>
                      </a:lnTo>
                      <a:lnTo>
                        <a:pt x="884" y="568"/>
                      </a:lnTo>
                      <a:close/>
                      <a:moveTo>
                        <a:pt x="3540" y="2418"/>
                      </a:moveTo>
                      <a:lnTo>
                        <a:pt x="3807" y="2354"/>
                      </a:lnTo>
                      <a:lnTo>
                        <a:pt x="4033" y="3306"/>
                      </a:lnTo>
                      <a:lnTo>
                        <a:pt x="3765" y="3369"/>
                      </a:lnTo>
                      <a:lnTo>
                        <a:pt x="3540" y="2418"/>
                      </a:lnTo>
                      <a:close/>
                      <a:moveTo>
                        <a:pt x="3622" y="2531"/>
                      </a:moveTo>
                      <a:lnTo>
                        <a:pt x="3639" y="2606"/>
                      </a:lnTo>
                      <a:lnTo>
                        <a:pt x="3791" y="2570"/>
                      </a:lnTo>
                      <a:lnTo>
                        <a:pt x="3773" y="2496"/>
                      </a:lnTo>
                      <a:lnTo>
                        <a:pt x="3622" y="2531"/>
                      </a:lnTo>
                      <a:close/>
                      <a:moveTo>
                        <a:pt x="3739" y="3028"/>
                      </a:moveTo>
                      <a:lnTo>
                        <a:pt x="3776" y="3184"/>
                      </a:lnTo>
                      <a:lnTo>
                        <a:pt x="3928" y="3148"/>
                      </a:lnTo>
                      <a:lnTo>
                        <a:pt x="3890" y="2991"/>
                      </a:lnTo>
                      <a:lnTo>
                        <a:pt x="3739" y="3028"/>
                      </a:lnTo>
                      <a:close/>
                      <a:moveTo>
                        <a:pt x="3193" y="2418"/>
                      </a:moveTo>
                      <a:lnTo>
                        <a:pt x="3418" y="3369"/>
                      </a:lnTo>
                      <a:lnTo>
                        <a:pt x="3687" y="3306"/>
                      </a:lnTo>
                      <a:lnTo>
                        <a:pt x="3461" y="2354"/>
                      </a:lnTo>
                      <a:lnTo>
                        <a:pt x="3193" y="2418"/>
                      </a:lnTo>
                      <a:close/>
                      <a:moveTo>
                        <a:pt x="3276" y="2531"/>
                      </a:moveTo>
                      <a:lnTo>
                        <a:pt x="3426" y="2496"/>
                      </a:lnTo>
                      <a:lnTo>
                        <a:pt x="3444" y="2570"/>
                      </a:lnTo>
                      <a:lnTo>
                        <a:pt x="3292" y="2606"/>
                      </a:lnTo>
                      <a:lnTo>
                        <a:pt x="3276" y="2531"/>
                      </a:lnTo>
                      <a:close/>
                      <a:moveTo>
                        <a:pt x="3393" y="3028"/>
                      </a:moveTo>
                      <a:lnTo>
                        <a:pt x="3429" y="3184"/>
                      </a:lnTo>
                      <a:lnTo>
                        <a:pt x="3581" y="3148"/>
                      </a:lnTo>
                      <a:lnTo>
                        <a:pt x="3544" y="2991"/>
                      </a:lnTo>
                      <a:lnTo>
                        <a:pt x="3393" y="3028"/>
                      </a:lnTo>
                      <a:close/>
                      <a:moveTo>
                        <a:pt x="2841" y="2418"/>
                      </a:moveTo>
                      <a:lnTo>
                        <a:pt x="3109" y="2354"/>
                      </a:lnTo>
                      <a:lnTo>
                        <a:pt x="3335" y="3306"/>
                      </a:lnTo>
                      <a:lnTo>
                        <a:pt x="3067" y="3369"/>
                      </a:lnTo>
                      <a:lnTo>
                        <a:pt x="2841" y="2418"/>
                      </a:lnTo>
                      <a:close/>
                      <a:moveTo>
                        <a:pt x="2923" y="2531"/>
                      </a:moveTo>
                      <a:lnTo>
                        <a:pt x="2941" y="2606"/>
                      </a:lnTo>
                      <a:lnTo>
                        <a:pt x="3092" y="2570"/>
                      </a:lnTo>
                      <a:lnTo>
                        <a:pt x="3075" y="2496"/>
                      </a:lnTo>
                      <a:lnTo>
                        <a:pt x="2923" y="2531"/>
                      </a:lnTo>
                      <a:close/>
                      <a:moveTo>
                        <a:pt x="3041" y="3028"/>
                      </a:moveTo>
                      <a:lnTo>
                        <a:pt x="3192" y="2991"/>
                      </a:lnTo>
                      <a:lnTo>
                        <a:pt x="3229" y="3148"/>
                      </a:lnTo>
                      <a:lnTo>
                        <a:pt x="3078" y="3184"/>
                      </a:lnTo>
                      <a:lnTo>
                        <a:pt x="3041" y="3028"/>
                      </a:lnTo>
                      <a:close/>
                      <a:moveTo>
                        <a:pt x="2553" y="2372"/>
                      </a:moveTo>
                      <a:lnTo>
                        <a:pt x="2828" y="2372"/>
                      </a:lnTo>
                      <a:lnTo>
                        <a:pt x="2828" y="3352"/>
                      </a:lnTo>
                      <a:lnTo>
                        <a:pt x="2553" y="3352"/>
                      </a:lnTo>
                      <a:lnTo>
                        <a:pt x="2553" y="2372"/>
                      </a:lnTo>
                      <a:close/>
                      <a:moveTo>
                        <a:pt x="2606" y="2503"/>
                      </a:moveTo>
                      <a:lnTo>
                        <a:pt x="2606" y="2579"/>
                      </a:lnTo>
                      <a:lnTo>
                        <a:pt x="2762" y="2579"/>
                      </a:lnTo>
                      <a:lnTo>
                        <a:pt x="2762" y="2503"/>
                      </a:lnTo>
                      <a:lnTo>
                        <a:pt x="2606" y="2503"/>
                      </a:lnTo>
                      <a:close/>
                      <a:moveTo>
                        <a:pt x="2606" y="3012"/>
                      </a:moveTo>
                      <a:lnTo>
                        <a:pt x="2606" y="3173"/>
                      </a:lnTo>
                      <a:lnTo>
                        <a:pt x="2762" y="3173"/>
                      </a:lnTo>
                      <a:lnTo>
                        <a:pt x="2762" y="3012"/>
                      </a:lnTo>
                      <a:lnTo>
                        <a:pt x="2606" y="3012"/>
                      </a:lnTo>
                      <a:close/>
                      <a:moveTo>
                        <a:pt x="5555" y="151"/>
                      </a:moveTo>
                      <a:lnTo>
                        <a:pt x="5555" y="374"/>
                      </a:lnTo>
                      <a:lnTo>
                        <a:pt x="5555" y="4849"/>
                      </a:lnTo>
                      <a:lnTo>
                        <a:pt x="5871" y="4849"/>
                      </a:lnTo>
                      <a:lnTo>
                        <a:pt x="5871" y="5585"/>
                      </a:lnTo>
                      <a:lnTo>
                        <a:pt x="0" y="5585"/>
                      </a:lnTo>
                      <a:lnTo>
                        <a:pt x="0" y="4849"/>
                      </a:lnTo>
                      <a:lnTo>
                        <a:pt x="326" y="4849"/>
                      </a:lnTo>
                      <a:lnTo>
                        <a:pt x="326" y="374"/>
                      </a:lnTo>
                      <a:lnTo>
                        <a:pt x="326" y="151"/>
                      </a:lnTo>
                      <a:lnTo>
                        <a:pt x="326" y="0"/>
                      </a:lnTo>
                      <a:lnTo>
                        <a:pt x="5555" y="0"/>
                      </a:lnTo>
                      <a:lnTo>
                        <a:pt x="5555" y="151"/>
                      </a:lnTo>
                      <a:close/>
                      <a:moveTo>
                        <a:pt x="2409" y="2135"/>
                      </a:moveTo>
                      <a:lnTo>
                        <a:pt x="2409" y="3385"/>
                      </a:lnTo>
                      <a:lnTo>
                        <a:pt x="5107" y="3385"/>
                      </a:lnTo>
                      <a:lnTo>
                        <a:pt x="5107" y="2135"/>
                      </a:lnTo>
                      <a:lnTo>
                        <a:pt x="2409" y="2135"/>
                      </a:lnTo>
                      <a:close/>
                      <a:moveTo>
                        <a:pt x="2409" y="3609"/>
                      </a:moveTo>
                      <a:lnTo>
                        <a:pt x="2409" y="4849"/>
                      </a:lnTo>
                      <a:lnTo>
                        <a:pt x="5107" y="4849"/>
                      </a:lnTo>
                      <a:lnTo>
                        <a:pt x="5107" y="3609"/>
                      </a:lnTo>
                      <a:lnTo>
                        <a:pt x="2409" y="3609"/>
                      </a:lnTo>
                      <a:close/>
                    </a:path>
                  </a:pathLst>
                </a:custGeom>
                <a:solidFill>
                  <a:schemeClr val="bg1"/>
                </a:solidFill>
                <a:ln>
                  <a:noFill/>
                </a:ln>
              </p:spPr>
              <p:txBody>
                <a:bodyPr anchor="ctr"/>
                <a:lstStyle/>
                <a:p>
                  <a:pPr algn="ctr"/>
                  <a:endParaRPr/>
                </a:p>
              </p:txBody>
            </p:sp>
          </p:grpSp>
          <p:sp>
            <p:nvSpPr>
              <p:cNvPr id="26" name="iŝļîḑê"/>
              <p:cNvSpPr txBox="1"/>
              <p:nvPr/>
            </p:nvSpPr>
            <p:spPr>
              <a:xfrm>
                <a:off x="3719617" y="4353822"/>
                <a:ext cx="2299974" cy="338554"/>
              </a:xfrm>
              <a:prstGeom prst="rect">
                <a:avLst/>
              </a:prstGeom>
              <a:noFill/>
            </p:spPr>
            <p:txBody>
              <a:bodyPr wrap="none" anchor="b" anchorCtr="1">
                <a:normAutofit/>
              </a:bodyPr>
              <a:lstStyle/>
              <a:p>
                <a:pPr algn="ctr"/>
                <a:r>
                  <a:rPr lang="zh-CN" altLang="en-US" sz="1600" b="1" dirty="0"/>
                  <a:t>编译环境与集群搭建</a:t>
                </a:r>
              </a:p>
            </p:txBody>
          </p:sp>
          <p:sp>
            <p:nvSpPr>
              <p:cNvPr id="27" name="iṧ1ïďe"/>
              <p:cNvSpPr txBox="1"/>
              <p:nvPr/>
            </p:nvSpPr>
            <p:spPr>
              <a:xfrm>
                <a:off x="3719617" y="4692376"/>
                <a:ext cx="2299974" cy="577081"/>
              </a:xfrm>
              <a:prstGeom prst="rect">
                <a:avLst/>
              </a:prstGeom>
              <a:noFill/>
            </p:spPr>
            <p:txBody>
              <a:bodyPr wrap="square" anchor="t" anchorCtr="1">
                <a:normAutofit/>
              </a:bodyPr>
              <a:lstStyle/>
              <a:p>
                <a:pPr algn="ctr">
                  <a:lnSpc>
                    <a:spcPct val="120000"/>
                  </a:lnSpc>
                </a:pPr>
                <a:r>
                  <a:rPr lang="en-US" altLang="zh-CN" sz="1050" dirty="0"/>
                  <a:t>Compiling environment and cluster construction</a:t>
                </a:r>
              </a:p>
            </p:txBody>
          </p:sp>
        </p:grpSp>
        <p:grpSp>
          <p:nvGrpSpPr>
            <p:cNvPr id="10" name="i$ḷïďé"/>
            <p:cNvGrpSpPr/>
            <p:nvPr/>
          </p:nvGrpSpPr>
          <p:grpSpPr>
            <a:xfrm>
              <a:off x="6356576" y="3136815"/>
              <a:ext cx="2299974" cy="2132642"/>
              <a:chOff x="6172409" y="3136815"/>
              <a:chExt cx="2299974" cy="2132642"/>
            </a:xfrm>
          </p:grpSpPr>
          <p:grpSp>
            <p:nvGrpSpPr>
              <p:cNvPr id="20" name="iš1îḍé"/>
              <p:cNvGrpSpPr/>
              <p:nvPr/>
            </p:nvGrpSpPr>
            <p:grpSpPr>
              <a:xfrm>
                <a:off x="6753445" y="3136815"/>
                <a:ext cx="1137902" cy="1137902"/>
                <a:chOff x="5357664" y="3284984"/>
                <a:chExt cx="1512168" cy="1512168"/>
              </a:xfrm>
            </p:grpSpPr>
            <p:sp>
              <p:nvSpPr>
                <p:cNvPr id="23" name="ïslïḓè"/>
                <p:cNvSpPr/>
                <p:nvPr/>
              </p:nvSpPr>
              <p:spPr bwMode="auto">
                <a:xfrm>
                  <a:off x="5357664" y="3284984"/>
                  <a:ext cx="1512168" cy="1512168"/>
                </a:xfrm>
                <a:prstGeom prst="ellipse">
                  <a:avLst/>
                </a:prstGeom>
                <a:solidFill>
                  <a:schemeClr val="accent3">
                    <a:lumMod val="100000"/>
                  </a:schemeClr>
                </a:solidFill>
                <a:ln w="19050">
                  <a:noFill/>
                  <a:round/>
                </a:ln>
              </p:spPr>
              <p:txBody>
                <a:bodyPr anchor="ctr"/>
                <a:lstStyle/>
                <a:p>
                  <a:pPr algn="ctr"/>
                  <a:endParaRPr/>
                </a:p>
              </p:txBody>
            </p:sp>
            <p:sp>
              <p:nvSpPr>
                <p:cNvPr id="24" name="ïṩľîḍe"/>
                <p:cNvSpPr/>
                <p:nvPr/>
              </p:nvSpPr>
              <p:spPr bwMode="auto">
                <a:xfrm>
                  <a:off x="5757614" y="3739541"/>
                  <a:ext cx="712268" cy="603054"/>
                </a:xfrm>
                <a:custGeom>
                  <a:avLst/>
                  <a:gdLst>
                    <a:gd name="T0" fmla="*/ 294416 w 1263650"/>
                    <a:gd name="T1" fmla="*/ 1098599 h 1069975"/>
                    <a:gd name="T2" fmla="*/ 1320142 w 1263650"/>
                    <a:gd name="T3" fmla="*/ 878240 h 1069975"/>
                    <a:gd name="T4" fmla="*/ 1613379 w 1263650"/>
                    <a:gd name="T5" fmla="*/ 878240 h 1069975"/>
                    <a:gd name="T6" fmla="*/ 74190 w 1263650"/>
                    <a:gd name="T7" fmla="*/ 1612900 h 1069975"/>
                    <a:gd name="T8" fmla="*/ 1538839 w 1263650"/>
                    <a:gd name="T9" fmla="*/ 732266 h 1069975"/>
                    <a:gd name="T10" fmla="*/ 1392852 w 1263650"/>
                    <a:gd name="T11" fmla="*/ 732266 h 1069975"/>
                    <a:gd name="T12" fmla="*/ 514542 w 1263650"/>
                    <a:gd name="T13" fmla="*/ 1026609 h 1069975"/>
                    <a:gd name="T14" fmla="*/ 725543 w 1263650"/>
                    <a:gd name="T15" fmla="*/ 146518 h 1069975"/>
                    <a:gd name="T16" fmla="*/ 708392 w 1263650"/>
                    <a:gd name="T17" fmla="*/ 149712 h 1069975"/>
                    <a:gd name="T18" fmla="*/ 694033 w 1263650"/>
                    <a:gd name="T19" fmla="*/ 155302 h 1069975"/>
                    <a:gd name="T20" fmla="*/ 683263 w 1263650"/>
                    <a:gd name="T21" fmla="*/ 163287 h 1069975"/>
                    <a:gd name="T22" fmla="*/ 674487 w 1263650"/>
                    <a:gd name="T23" fmla="*/ 172868 h 1069975"/>
                    <a:gd name="T24" fmla="*/ 665314 w 1263650"/>
                    <a:gd name="T25" fmla="*/ 189636 h 1069975"/>
                    <a:gd name="T26" fmla="*/ 660528 w 1263650"/>
                    <a:gd name="T27" fmla="*/ 208399 h 1069975"/>
                    <a:gd name="T28" fmla="*/ 659331 w 1263650"/>
                    <a:gd name="T29" fmla="*/ 293036 h 1069975"/>
                    <a:gd name="T30" fmla="*/ 1245270 w 1263650"/>
                    <a:gd name="T31" fmla="*/ 213190 h 1069975"/>
                    <a:gd name="T32" fmla="*/ 1242078 w 1263650"/>
                    <a:gd name="T33" fmla="*/ 195624 h 1069975"/>
                    <a:gd name="T34" fmla="*/ 1236494 w 1263650"/>
                    <a:gd name="T35" fmla="*/ 181252 h 1069975"/>
                    <a:gd name="T36" fmla="*/ 1228517 w 1263650"/>
                    <a:gd name="T37" fmla="*/ 170472 h 1069975"/>
                    <a:gd name="T38" fmla="*/ 1219343 w 1263650"/>
                    <a:gd name="T39" fmla="*/ 161689 h 1069975"/>
                    <a:gd name="T40" fmla="*/ 1201792 w 1263650"/>
                    <a:gd name="T41" fmla="*/ 152507 h 1069975"/>
                    <a:gd name="T42" fmla="*/ 1183446 w 1263650"/>
                    <a:gd name="T43" fmla="*/ 147716 h 1069975"/>
                    <a:gd name="T44" fmla="*/ 732324 w 1263650"/>
                    <a:gd name="T45" fmla="*/ 146518 h 1069975"/>
                    <a:gd name="T46" fmla="*/ 1172276 w 1263650"/>
                    <a:gd name="T47" fmla="*/ 0 h 1069975"/>
                    <a:gd name="T48" fmla="*/ 1202192 w 1263650"/>
                    <a:gd name="T49" fmla="*/ 1996 h 1069975"/>
                    <a:gd name="T50" fmla="*/ 1232108 w 1263650"/>
                    <a:gd name="T51" fmla="*/ 7985 h 1069975"/>
                    <a:gd name="T52" fmla="*/ 1260826 w 1263650"/>
                    <a:gd name="T53" fmla="*/ 17566 h 1069975"/>
                    <a:gd name="T54" fmla="*/ 1288348 w 1263650"/>
                    <a:gd name="T55" fmla="*/ 31939 h 1069975"/>
                    <a:gd name="T56" fmla="*/ 1313875 w 1263650"/>
                    <a:gd name="T57" fmla="*/ 49106 h 1069975"/>
                    <a:gd name="T58" fmla="*/ 1337010 w 1263650"/>
                    <a:gd name="T59" fmla="*/ 70665 h 1069975"/>
                    <a:gd name="T60" fmla="*/ 1356953 w 1263650"/>
                    <a:gd name="T61" fmla="*/ 96216 h 1069975"/>
                    <a:gd name="T62" fmla="*/ 1372509 w 1263650"/>
                    <a:gd name="T63" fmla="*/ 124960 h 1069975"/>
                    <a:gd name="T64" fmla="*/ 1384076 w 1263650"/>
                    <a:gd name="T65" fmla="*/ 157697 h 1069975"/>
                    <a:gd name="T66" fmla="*/ 1390857 w 1263650"/>
                    <a:gd name="T67" fmla="*/ 194027 h 1069975"/>
                    <a:gd name="T68" fmla="*/ 1392054 w 1263650"/>
                    <a:gd name="T69" fmla="*/ 283854 h 1069975"/>
                    <a:gd name="T70" fmla="*/ 1905000 w 1263650"/>
                    <a:gd name="T71" fmla="*/ 806451 h 1069975"/>
                    <a:gd name="T72" fmla="*/ 1318661 w 1263650"/>
                    <a:gd name="T73" fmla="*/ 659931 h 1069975"/>
                    <a:gd name="T74" fmla="*/ 585939 w 1263650"/>
                    <a:gd name="T75" fmla="*/ 659931 h 1069975"/>
                    <a:gd name="T76" fmla="*/ 0 w 1263650"/>
                    <a:gd name="T77" fmla="*/ 806451 h 1069975"/>
                    <a:gd name="T78" fmla="*/ 512946 w 1263650"/>
                    <a:gd name="T79" fmla="*/ 219578 h 1069975"/>
                    <a:gd name="T80" fmla="*/ 514940 w 1263650"/>
                    <a:gd name="T81" fmla="*/ 189636 h 1069975"/>
                    <a:gd name="T82" fmla="*/ 520924 w 1263650"/>
                    <a:gd name="T83" fmla="*/ 159693 h 1069975"/>
                    <a:gd name="T84" fmla="*/ 530496 w 1263650"/>
                    <a:gd name="T85" fmla="*/ 130548 h 1069975"/>
                    <a:gd name="T86" fmla="*/ 544856 w 1263650"/>
                    <a:gd name="T87" fmla="*/ 103002 h 1069975"/>
                    <a:gd name="T88" fmla="*/ 562007 w 1263650"/>
                    <a:gd name="T89" fmla="*/ 77451 h 1069975"/>
                    <a:gd name="T90" fmla="*/ 583545 w 1263650"/>
                    <a:gd name="T91" fmla="*/ 55095 h 1069975"/>
                    <a:gd name="T92" fmla="*/ 609074 w 1263650"/>
                    <a:gd name="T93" fmla="*/ 35132 h 1069975"/>
                    <a:gd name="T94" fmla="*/ 637792 w 1263650"/>
                    <a:gd name="T95" fmla="*/ 19162 h 1069975"/>
                    <a:gd name="T96" fmla="*/ 670498 w 1263650"/>
                    <a:gd name="T97" fmla="*/ 7585 h 1069975"/>
                    <a:gd name="T98" fmla="*/ 706795 w 1263650"/>
                    <a:gd name="T99" fmla="*/ 1197 h 10699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63650" h="1069975">
                      <a:moveTo>
                        <a:pt x="49213" y="582612"/>
                      </a:moveTo>
                      <a:lnTo>
                        <a:pt x="195296" y="582612"/>
                      </a:lnTo>
                      <a:lnTo>
                        <a:pt x="195296" y="728795"/>
                      </a:lnTo>
                      <a:lnTo>
                        <a:pt x="389544" y="728795"/>
                      </a:lnTo>
                      <a:lnTo>
                        <a:pt x="389544" y="582612"/>
                      </a:lnTo>
                      <a:lnTo>
                        <a:pt x="875694" y="582612"/>
                      </a:lnTo>
                      <a:lnTo>
                        <a:pt x="875694" y="728795"/>
                      </a:lnTo>
                      <a:lnTo>
                        <a:pt x="1070208" y="728795"/>
                      </a:lnTo>
                      <a:lnTo>
                        <a:pt x="1070208" y="582612"/>
                      </a:lnTo>
                      <a:lnTo>
                        <a:pt x="1216026" y="582612"/>
                      </a:lnTo>
                      <a:lnTo>
                        <a:pt x="1216026" y="1069975"/>
                      </a:lnTo>
                      <a:lnTo>
                        <a:pt x="49213" y="1069975"/>
                      </a:lnTo>
                      <a:lnTo>
                        <a:pt x="49213" y="582612"/>
                      </a:lnTo>
                      <a:close/>
                      <a:moveTo>
                        <a:pt x="923925" y="485775"/>
                      </a:moveTo>
                      <a:lnTo>
                        <a:pt x="1020763" y="485775"/>
                      </a:lnTo>
                      <a:lnTo>
                        <a:pt x="1020763" y="681038"/>
                      </a:lnTo>
                      <a:lnTo>
                        <a:pt x="923925" y="681038"/>
                      </a:lnTo>
                      <a:lnTo>
                        <a:pt x="923925" y="485775"/>
                      </a:lnTo>
                      <a:close/>
                      <a:moveTo>
                        <a:pt x="244475" y="485775"/>
                      </a:moveTo>
                      <a:lnTo>
                        <a:pt x="341313" y="485775"/>
                      </a:lnTo>
                      <a:lnTo>
                        <a:pt x="341313" y="681038"/>
                      </a:lnTo>
                      <a:lnTo>
                        <a:pt x="244475" y="681038"/>
                      </a:lnTo>
                      <a:lnTo>
                        <a:pt x="244475" y="485775"/>
                      </a:lnTo>
                      <a:close/>
                      <a:moveTo>
                        <a:pt x="481277" y="97198"/>
                      </a:moveTo>
                      <a:lnTo>
                        <a:pt x="477308" y="97728"/>
                      </a:lnTo>
                      <a:lnTo>
                        <a:pt x="473604" y="98258"/>
                      </a:lnTo>
                      <a:lnTo>
                        <a:pt x="469900" y="99317"/>
                      </a:lnTo>
                      <a:lnTo>
                        <a:pt x="466460" y="100376"/>
                      </a:lnTo>
                      <a:lnTo>
                        <a:pt x="463285" y="101701"/>
                      </a:lnTo>
                      <a:lnTo>
                        <a:pt x="460375" y="103025"/>
                      </a:lnTo>
                      <a:lnTo>
                        <a:pt x="457729" y="104614"/>
                      </a:lnTo>
                      <a:lnTo>
                        <a:pt x="455348" y="106468"/>
                      </a:lnTo>
                      <a:lnTo>
                        <a:pt x="453231" y="108322"/>
                      </a:lnTo>
                      <a:lnTo>
                        <a:pt x="451114" y="110440"/>
                      </a:lnTo>
                      <a:lnTo>
                        <a:pt x="448998" y="112559"/>
                      </a:lnTo>
                      <a:lnTo>
                        <a:pt x="447410" y="114678"/>
                      </a:lnTo>
                      <a:lnTo>
                        <a:pt x="445823" y="117062"/>
                      </a:lnTo>
                      <a:lnTo>
                        <a:pt x="443441" y="121299"/>
                      </a:lnTo>
                      <a:lnTo>
                        <a:pt x="441325" y="125802"/>
                      </a:lnTo>
                      <a:lnTo>
                        <a:pt x="439737" y="130569"/>
                      </a:lnTo>
                      <a:lnTo>
                        <a:pt x="438679" y="134541"/>
                      </a:lnTo>
                      <a:lnTo>
                        <a:pt x="438150" y="138249"/>
                      </a:lnTo>
                      <a:lnTo>
                        <a:pt x="437356" y="143546"/>
                      </a:lnTo>
                      <a:lnTo>
                        <a:pt x="437356" y="145665"/>
                      </a:lnTo>
                      <a:lnTo>
                        <a:pt x="437356" y="194396"/>
                      </a:lnTo>
                      <a:lnTo>
                        <a:pt x="826294" y="194396"/>
                      </a:lnTo>
                      <a:lnTo>
                        <a:pt x="826294" y="145665"/>
                      </a:lnTo>
                      <a:lnTo>
                        <a:pt x="826029" y="141427"/>
                      </a:lnTo>
                      <a:lnTo>
                        <a:pt x="825764" y="137190"/>
                      </a:lnTo>
                      <a:lnTo>
                        <a:pt x="824706" y="133482"/>
                      </a:lnTo>
                      <a:lnTo>
                        <a:pt x="823912" y="129774"/>
                      </a:lnTo>
                      <a:lnTo>
                        <a:pt x="822854" y="126331"/>
                      </a:lnTo>
                      <a:lnTo>
                        <a:pt x="821531" y="123153"/>
                      </a:lnTo>
                      <a:lnTo>
                        <a:pt x="820208" y="120240"/>
                      </a:lnTo>
                      <a:lnTo>
                        <a:pt x="818621" y="117591"/>
                      </a:lnTo>
                      <a:lnTo>
                        <a:pt x="816769" y="115208"/>
                      </a:lnTo>
                      <a:lnTo>
                        <a:pt x="814916" y="113089"/>
                      </a:lnTo>
                      <a:lnTo>
                        <a:pt x="812800" y="110970"/>
                      </a:lnTo>
                      <a:lnTo>
                        <a:pt x="810948" y="108851"/>
                      </a:lnTo>
                      <a:lnTo>
                        <a:pt x="808831" y="107262"/>
                      </a:lnTo>
                      <a:lnTo>
                        <a:pt x="806450" y="105673"/>
                      </a:lnTo>
                      <a:lnTo>
                        <a:pt x="801687" y="103290"/>
                      </a:lnTo>
                      <a:lnTo>
                        <a:pt x="797189" y="101171"/>
                      </a:lnTo>
                      <a:lnTo>
                        <a:pt x="792956" y="99582"/>
                      </a:lnTo>
                      <a:lnTo>
                        <a:pt x="788987" y="98522"/>
                      </a:lnTo>
                      <a:lnTo>
                        <a:pt x="785019" y="97993"/>
                      </a:lnTo>
                      <a:lnTo>
                        <a:pt x="779727" y="97198"/>
                      </a:lnTo>
                      <a:lnTo>
                        <a:pt x="777610" y="97198"/>
                      </a:lnTo>
                      <a:lnTo>
                        <a:pt x="485775" y="97198"/>
                      </a:lnTo>
                      <a:lnTo>
                        <a:pt x="481277" y="97198"/>
                      </a:lnTo>
                      <a:close/>
                      <a:moveTo>
                        <a:pt x="485775" y="0"/>
                      </a:moveTo>
                      <a:lnTo>
                        <a:pt x="777610" y="0"/>
                      </a:lnTo>
                      <a:lnTo>
                        <a:pt x="784225" y="0"/>
                      </a:lnTo>
                      <a:lnTo>
                        <a:pt x="790839" y="530"/>
                      </a:lnTo>
                      <a:lnTo>
                        <a:pt x="797454" y="1324"/>
                      </a:lnTo>
                      <a:lnTo>
                        <a:pt x="804069" y="2383"/>
                      </a:lnTo>
                      <a:lnTo>
                        <a:pt x="810683" y="3708"/>
                      </a:lnTo>
                      <a:lnTo>
                        <a:pt x="817298" y="5297"/>
                      </a:lnTo>
                      <a:lnTo>
                        <a:pt x="823648" y="7151"/>
                      </a:lnTo>
                      <a:lnTo>
                        <a:pt x="830262" y="9269"/>
                      </a:lnTo>
                      <a:lnTo>
                        <a:pt x="836348" y="11653"/>
                      </a:lnTo>
                      <a:lnTo>
                        <a:pt x="842433" y="14566"/>
                      </a:lnTo>
                      <a:lnTo>
                        <a:pt x="848783" y="17745"/>
                      </a:lnTo>
                      <a:lnTo>
                        <a:pt x="854604" y="21188"/>
                      </a:lnTo>
                      <a:lnTo>
                        <a:pt x="860425" y="24631"/>
                      </a:lnTo>
                      <a:lnTo>
                        <a:pt x="866246" y="28603"/>
                      </a:lnTo>
                      <a:lnTo>
                        <a:pt x="871537" y="32576"/>
                      </a:lnTo>
                      <a:lnTo>
                        <a:pt x="876829" y="37343"/>
                      </a:lnTo>
                      <a:lnTo>
                        <a:pt x="882121" y="42110"/>
                      </a:lnTo>
                      <a:lnTo>
                        <a:pt x="886883" y="46878"/>
                      </a:lnTo>
                      <a:lnTo>
                        <a:pt x="891381" y="52174"/>
                      </a:lnTo>
                      <a:lnTo>
                        <a:pt x="895879" y="58001"/>
                      </a:lnTo>
                      <a:lnTo>
                        <a:pt x="900112" y="63828"/>
                      </a:lnTo>
                      <a:lnTo>
                        <a:pt x="903816" y="69919"/>
                      </a:lnTo>
                      <a:lnTo>
                        <a:pt x="907256" y="76275"/>
                      </a:lnTo>
                      <a:lnTo>
                        <a:pt x="910431" y="82897"/>
                      </a:lnTo>
                      <a:lnTo>
                        <a:pt x="913341" y="89783"/>
                      </a:lnTo>
                      <a:lnTo>
                        <a:pt x="915987" y="97198"/>
                      </a:lnTo>
                      <a:lnTo>
                        <a:pt x="918104" y="104614"/>
                      </a:lnTo>
                      <a:lnTo>
                        <a:pt x="920221" y="112294"/>
                      </a:lnTo>
                      <a:lnTo>
                        <a:pt x="921544" y="120240"/>
                      </a:lnTo>
                      <a:lnTo>
                        <a:pt x="922602" y="128715"/>
                      </a:lnTo>
                      <a:lnTo>
                        <a:pt x="923131" y="136925"/>
                      </a:lnTo>
                      <a:lnTo>
                        <a:pt x="923396" y="145665"/>
                      </a:lnTo>
                      <a:lnTo>
                        <a:pt x="923396" y="188305"/>
                      </a:lnTo>
                      <a:lnTo>
                        <a:pt x="923396" y="194396"/>
                      </a:lnTo>
                      <a:lnTo>
                        <a:pt x="1263650" y="194396"/>
                      </a:lnTo>
                      <a:lnTo>
                        <a:pt x="1263650" y="534988"/>
                      </a:lnTo>
                      <a:lnTo>
                        <a:pt x="1069181" y="534988"/>
                      </a:lnTo>
                      <a:lnTo>
                        <a:pt x="1069181" y="437789"/>
                      </a:lnTo>
                      <a:lnTo>
                        <a:pt x="874712" y="437789"/>
                      </a:lnTo>
                      <a:lnTo>
                        <a:pt x="874712" y="534988"/>
                      </a:lnTo>
                      <a:lnTo>
                        <a:pt x="388673" y="534988"/>
                      </a:lnTo>
                      <a:lnTo>
                        <a:pt x="388673" y="437789"/>
                      </a:lnTo>
                      <a:lnTo>
                        <a:pt x="194469" y="437789"/>
                      </a:lnTo>
                      <a:lnTo>
                        <a:pt x="194469" y="534988"/>
                      </a:lnTo>
                      <a:lnTo>
                        <a:pt x="0" y="534988"/>
                      </a:lnTo>
                      <a:lnTo>
                        <a:pt x="0" y="194396"/>
                      </a:lnTo>
                      <a:lnTo>
                        <a:pt x="340254" y="194396"/>
                      </a:lnTo>
                      <a:lnTo>
                        <a:pt x="340254" y="145665"/>
                      </a:lnTo>
                      <a:lnTo>
                        <a:pt x="340254" y="139044"/>
                      </a:lnTo>
                      <a:lnTo>
                        <a:pt x="340783" y="132687"/>
                      </a:lnTo>
                      <a:lnTo>
                        <a:pt x="341577" y="125802"/>
                      </a:lnTo>
                      <a:lnTo>
                        <a:pt x="342635" y="119180"/>
                      </a:lnTo>
                      <a:lnTo>
                        <a:pt x="343958" y="112559"/>
                      </a:lnTo>
                      <a:lnTo>
                        <a:pt x="345546" y="105938"/>
                      </a:lnTo>
                      <a:lnTo>
                        <a:pt x="347398" y="99582"/>
                      </a:lnTo>
                      <a:lnTo>
                        <a:pt x="349514" y="93226"/>
                      </a:lnTo>
                      <a:lnTo>
                        <a:pt x="351896" y="86604"/>
                      </a:lnTo>
                      <a:lnTo>
                        <a:pt x="354806" y="80513"/>
                      </a:lnTo>
                      <a:lnTo>
                        <a:pt x="357981" y="74686"/>
                      </a:lnTo>
                      <a:lnTo>
                        <a:pt x="361421" y="68330"/>
                      </a:lnTo>
                      <a:lnTo>
                        <a:pt x="364860" y="62768"/>
                      </a:lnTo>
                      <a:lnTo>
                        <a:pt x="368829" y="57207"/>
                      </a:lnTo>
                      <a:lnTo>
                        <a:pt x="372798" y="51380"/>
                      </a:lnTo>
                      <a:lnTo>
                        <a:pt x="377560" y="46348"/>
                      </a:lnTo>
                      <a:lnTo>
                        <a:pt x="382323" y="41316"/>
                      </a:lnTo>
                      <a:lnTo>
                        <a:pt x="387085" y="36549"/>
                      </a:lnTo>
                      <a:lnTo>
                        <a:pt x="392377" y="31516"/>
                      </a:lnTo>
                      <a:lnTo>
                        <a:pt x="398198" y="27279"/>
                      </a:lnTo>
                      <a:lnTo>
                        <a:pt x="404019" y="23306"/>
                      </a:lnTo>
                      <a:lnTo>
                        <a:pt x="410104" y="19598"/>
                      </a:lnTo>
                      <a:lnTo>
                        <a:pt x="416454" y="16155"/>
                      </a:lnTo>
                      <a:lnTo>
                        <a:pt x="423069" y="12712"/>
                      </a:lnTo>
                      <a:lnTo>
                        <a:pt x="429948" y="9799"/>
                      </a:lnTo>
                      <a:lnTo>
                        <a:pt x="437356" y="7151"/>
                      </a:lnTo>
                      <a:lnTo>
                        <a:pt x="444764" y="5032"/>
                      </a:lnTo>
                      <a:lnTo>
                        <a:pt x="452437" y="3178"/>
                      </a:lnTo>
                      <a:lnTo>
                        <a:pt x="460375" y="1854"/>
                      </a:lnTo>
                      <a:lnTo>
                        <a:pt x="468841" y="794"/>
                      </a:lnTo>
                      <a:lnTo>
                        <a:pt x="477044" y="265"/>
                      </a:lnTo>
                      <a:lnTo>
                        <a:pt x="485775" y="0"/>
                      </a:lnTo>
                      <a:close/>
                    </a:path>
                  </a:pathLst>
                </a:custGeom>
                <a:solidFill>
                  <a:schemeClr val="bg1"/>
                </a:solidFill>
                <a:ln>
                  <a:noFill/>
                </a:ln>
              </p:spPr>
              <p:txBody>
                <a:bodyPr anchor="ctr"/>
                <a:lstStyle/>
                <a:p>
                  <a:pPr algn="ctr"/>
                  <a:endParaRPr dirty="0"/>
                </a:p>
              </p:txBody>
            </p:sp>
          </p:grpSp>
          <p:sp>
            <p:nvSpPr>
              <p:cNvPr id="21" name="iṥlíḋê"/>
              <p:cNvSpPr txBox="1"/>
              <p:nvPr/>
            </p:nvSpPr>
            <p:spPr>
              <a:xfrm>
                <a:off x="6172409" y="4353822"/>
                <a:ext cx="2299974" cy="338554"/>
              </a:xfrm>
              <a:prstGeom prst="rect">
                <a:avLst/>
              </a:prstGeom>
              <a:noFill/>
            </p:spPr>
            <p:txBody>
              <a:bodyPr wrap="none" anchor="b" anchorCtr="1">
                <a:normAutofit/>
              </a:bodyPr>
              <a:lstStyle/>
              <a:p>
                <a:pPr algn="ctr"/>
                <a:r>
                  <a:rPr lang="zh-CN" altLang="en-US" sz="1600" b="1" dirty="0"/>
                  <a:t>算法调研与模型复现</a:t>
                </a:r>
              </a:p>
            </p:txBody>
          </p:sp>
          <p:sp>
            <p:nvSpPr>
              <p:cNvPr id="22" name="işliḓè"/>
              <p:cNvSpPr txBox="1"/>
              <p:nvPr/>
            </p:nvSpPr>
            <p:spPr>
              <a:xfrm>
                <a:off x="6172409" y="4692376"/>
                <a:ext cx="2299974" cy="577081"/>
              </a:xfrm>
              <a:prstGeom prst="rect">
                <a:avLst/>
              </a:prstGeom>
              <a:noFill/>
            </p:spPr>
            <p:txBody>
              <a:bodyPr wrap="square" anchor="t" anchorCtr="1">
                <a:normAutofit/>
              </a:bodyPr>
              <a:lstStyle/>
              <a:p>
                <a:pPr algn="ctr">
                  <a:lnSpc>
                    <a:spcPct val="120000"/>
                  </a:lnSpc>
                </a:pPr>
                <a:r>
                  <a:rPr lang="en-US" altLang="zh-CN" sz="1050" dirty="0"/>
                  <a:t>Algorithm research and model reproduction</a:t>
                </a:r>
              </a:p>
            </p:txBody>
          </p:sp>
        </p:grpSp>
        <p:grpSp>
          <p:nvGrpSpPr>
            <p:cNvPr id="11" name="îṥļíḍe"/>
            <p:cNvGrpSpPr/>
            <p:nvPr/>
          </p:nvGrpSpPr>
          <p:grpSpPr>
            <a:xfrm>
              <a:off x="9177704" y="3130935"/>
              <a:ext cx="2299974" cy="2138522"/>
              <a:chOff x="8625202" y="3130935"/>
              <a:chExt cx="2299974" cy="2138522"/>
            </a:xfrm>
          </p:grpSpPr>
          <p:grpSp>
            <p:nvGrpSpPr>
              <p:cNvPr id="15" name="íṣḻïḑê"/>
              <p:cNvGrpSpPr/>
              <p:nvPr/>
            </p:nvGrpSpPr>
            <p:grpSpPr>
              <a:xfrm>
                <a:off x="9206238" y="3130935"/>
                <a:ext cx="1137902" cy="1137902"/>
                <a:chOff x="7526777" y="3277170"/>
                <a:chExt cx="1512168" cy="1512168"/>
              </a:xfrm>
            </p:grpSpPr>
            <p:sp>
              <p:nvSpPr>
                <p:cNvPr id="18" name="îśḷîḋé"/>
                <p:cNvSpPr/>
                <p:nvPr/>
              </p:nvSpPr>
              <p:spPr bwMode="auto">
                <a:xfrm>
                  <a:off x="7526777" y="3277170"/>
                  <a:ext cx="1512168" cy="1512168"/>
                </a:xfrm>
                <a:prstGeom prst="ellipse">
                  <a:avLst/>
                </a:prstGeom>
                <a:solidFill>
                  <a:schemeClr val="accent4">
                    <a:lumMod val="100000"/>
                  </a:schemeClr>
                </a:solidFill>
                <a:ln w="19050">
                  <a:noFill/>
                  <a:round/>
                </a:ln>
              </p:spPr>
              <p:txBody>
                <a:bodyPr anchor="ctr"/>
                <a:lstStyle/>
                <a:p>
                  <a:pPr algn="ctr"/>
                  <a:endParaRPr dirty="0"/>
                </a:p>
              </p:txBody>
            </p:sp>
            <p:sp>
              <p:nvSpPr>
                <p:cNvPr id="19" name="iSľíḍê"/>
                <p:cNvSpPr/>
                <p:nvPr/>
              </p:nvSpPr>
              <p:spPr bwMode="auto">
                <a:xfrm>
                  <a:off x="7926728" y="3684934"/>
                  <a:ext cx="712268" cy="712268"/>
                </a:xfrm>
                <a:custGeom>
                  <a:avLst/>
                  <a:gdLst/>
                  <a:ahLst/>
                  <a:cxnLst/>
                  <a:rect l="0" t="0" r="r" b="b"/>
                  <a:pathLst>
                    <a:path w="14245316" h="14255088">
                      <a:moveTo>
                        <a:pt x="7593642" y="12119807"/>
                      </a:moveTo>
                      <a:lnTo>
                        <a:pt x="7662036" y="12774427"/>
                      </a:lnTo>
                      <a:lnTo>
                        <a:pt x="7564332" y="12784197"/>
                      </a:lnTo>
                      <a:lnTo>
                        <a:pt x="7505708" y="12129577"/>
                      </a:lnTo>
                      <a:lnTo>
                        <a:pt x="7593642" y="12119807"/>
                      </a:lnTo>
                      <a:close/>
                      <a:moveTo>
                        <a:pt x="6626368" y="12119807"/>
                      </a:moveTo>
                      <a:lnTo>
                        <a:pt x="6714302" y="12129577"/>
                      </a:lnTo>
                      <a:lnTo>
                        <a:pt x="6665448" y="12784197"/>
                      </a:lnTo>
                      <a:lnTo>
                        <a:pt x="6567744" y="12774427"/>
                      </a:lnTo>
                      <a:lnTo>
                        <a:pt x="6626368" y="12119807"/>
                      </a:lnTo>
                      <a:close/>
                      <a:moveTo>
                        <a:pt x="8463212" y="11963479"/>
                      </a:moveTo>
                      <a:lnTo>
                        <a:pt x="8639080" y="12598559"/>
                      </a:lnTo>
                      <a:lnTo>
                        <a:pt x="8541376" y="12618100"/>
                      </a:lnTo>
                      <a:lnTo>
                        <a:pt x="8375278" y="11983020"/>
                      </a:lnTo>
                      <a:lnTo>
                        <a:pt x="8463212" y="11963479"/>
                      </a:lnTo>
                      <a:close/>
                      <a:moveTo>
                        <a:pt x="5756798" y="11953709"/>
                      </a:moveTo>
                      <a:lnTo>
                        <a:pt x="5844732" y="11983020"/>
                      </a:lnTo>
                      <a:lnTo>
                        <a:pt x="5678634" y="12618100"/>
                      </a:lnTo>
                      <a:lnTo>
                        <a:pt x="5590700" y="12598559"/>
                      </a:lnTo>
                      <a:lnTo>
                        <a:pt x="5756798" y="11953709"/>
                      </a:lnTo>
                      <a:close/>
                      <a:moveTo>
                        <a:pt x="7085580" y="11728989"/>
                      </a:moveTo>
                      <a:lnTo>
                        <a:pt x="7173512" y="11728989"/>
                      </a:lnTo>
                      <a:lnTo>
                        <a:pt x="7173512" y="12803738"/>
                      </a:lnTo>
                      <a:lnTo>
                        <a:pt x="7085580" y="12803738"/>
                      </a:lnTo>
                      <a:lnTo>
                        <a:pt x="7085580" y="11728989"/>
                      </a:lnTo>
                      <a:close/>
                      <a:moveTo>
                        <a:pt x="6264860" y="11650825"/>
                      </a:moveTo>
                      <a:lnTo>
                        <a:pt x="6352796" y="11660595"/>
                      </a:lnTo>
                      <a:lnTo>
                        <a:pt x="6167156" y="12725575"/>
                      </a:lnTo>
                      <a:lnTo>
                        <a:pt x="6079222" y="12706034"/>
                      </a:lnTo>
                      <a:lnTo>
                        <a:pt x="6264860" y="11650825"/>
                      </a:lnTo>
                      <a:close/>
                      <a:moveTo>
                        <a:pt x="4936080" y="11650825"/>
                      </a:moveTo>
                      <a:lnTo>
                        <a:pt x="5014244" y="11689907"/>
                      </a:lnTo>
                      <a:lnTo>
                        <a:pt x="4740672" y="12285904"/>
                      </a:lnTo>
                      <a:lnTo>
                        <a:pt x="4652736" y="12246823"/>
                      </a:lnTo>
                      <a:lnTo>
                        <a:pt x="4936080" y="11650825"/>
                      </a:lnTo>
                      <a:close/>
                      <a:moveTo>
                        <a:pt x="9303472" y="11641055"/>
                      </a:moveTo>
                      <a:lnTo>
                        <a:pt x="9596584" y="12237052"/>
                      </a:lnTo>
                      <a:lnTo>
                        <a:pt x="9508650" y="12276134"/>
                      </a:lnTo>
                      <a:lnTo>
                        <a:pt x="9225308" y="11680136"/>
                      </a:lnTo>
                      <a:lnTo>
                        <a:pt x="9303472" y="11641055"/>
                      </a:lnTo>
                      <a:close/>
                      <a:moveTo>
                        <a:pt x="7974690" y="11641055"/>
                      </a:moveTo>
                      <a:lnTo>
                        <a:pt x="8160328" y="12706034"/>
                      </a:lnTo>
                      <a:lnTo>
                        <a:pt x="8072394" y="12725575"/>
                      </a:lnTo>
                      <a:lnTo>
                        <a:pt x="7886756" y="11660595"/>
                      </a:lnTo>
                      <a:lnTo>
                        <a:pt x="7974690" y="11641055"/>
                      </a:lnTo>
                      <a:close/>
                      <a:moveTo>
                        <a:pt x="5492996" y="11435875"/>
                      </a:moveTo>
                      <a:lnTo>
                        <a:pt x="5580928" y="11465186"/>
                      </a:lnTo>
                      <a:lnTo>
                        <a:pt x="5209652" y="12481313"/>
                      </a:lnTo>
                      <a:lnTo>
                        <a:pt x="5121718" y="12452002"/>
                      </a:lnTo>
                      <a:lnTo>
                        <a:pt x="5492996" y="11435875"/>
                      </a:lnTo>
                      <a:close/>
                      <a:moveTo>
                        <a:pt x="8756326" y="11426105"/>
                      </a:moveTo>
                      <a:lnTo>
                        <a:pt x="9127604" y="12442232"/>
                      </a:lnTo>
                      <a:lnTo>
                        <a:pt x="9039668" y="12471543"/>
                      </a:lnTo>
                      <a:lnTo>
                        <a:pt x="8668392" y="11455416"/>
                      </a:lnTo>
                      <a:lnTo>
                        <a:pt x="8756326" y="11426105"/>
                      </a:lnTo>
                      <a:close/>
                      <a:moveTo>
                        <a:pt x="10065566" y="11191614"/>
                      </a:moveTo>
                      <a:lnTo>
                        <a:pt x="10446612" y="11738759"/>
                      </a:lnTo>
                      <a:lnTo>
                        <a:pt x="10368450" y="11787611"/>
                      </a:lnTo>
                      <a:lnTo>
                        <a:pt x="9987402" y="11250237"/>
                      </a:lnTo>
                      <a:lnTo>
                        <a:pt x="10065566" y="11191614"/>
                      </a:lnTo>
                      <a:close/>
                      <a:moveTo>
                        <a:pt x="4154444" y="11191614"/>
                      </a:moveTo>
                      <a:lnTo>
                        <a:pt x="4232608" y="11240466"/>
                      </a:lnTo>
                      <a:lnTo>
                        <a:pt x="3851560" y="11787611"/>
                      </a:lnTo>
                      <a:lnTo>
                        <a:pt x="3773396" y="11728989"/>
                      </a:lnTo>
                      <a:lnTo>
                        <a:pt x="4154444" y="11191614"/>
                      </a:lnTo>
                      <a:close/>
                      <a:moveTo>
                        <a:pt x="4760212" y="11084139"/>
                      </a:moveTo>
                      <a:lnTo>
                        <a:pt x="4838376" y="11132991"/>
                      </a:lnTo>
                      <a:lnTo>
                        <a:pt x="4301000" y="12070954"/>
                      </a:lnTo>
                      <a:lnTo>
                        <a:pt x="4222836" y="12022102"/>
                      </a:lnTo>
                      <a:lnTo>
                        <a:pt x="4760212" y="11084139"/>
                      </a:lnTo>
                      <a:close/>
                      <a:moveTo>
                        <a:pt x="9489108" y="11074368"/>
                      </a:moveTo>
                      <a:lnTo>
                        <a:pt x="10026484" y="12012332"/>
                      </a:lnTo>
                      <a:lnTo>
                        <a:pt x="9948320" y="12051414"/>
                      </a:lnTo>
                      <a:lnTo>
                        <a:pt x="9401176" y="11123221"/>
                      </a:lnTo>
                      <a:lnTo>
                        <a:pt x="9489108" y="11074368"/>
                      </a:lnTo>
                      <a:close/>
                      <a:moveTo>
                        <a:pt x="10739728" y="10615157"/>
                      </a:moveTo>
                      <a:lnTo>
                        <a:pt x="11208708" y="11084139"/>
                      </a:lnTo>
                      <a:lnTo>
                        <a:pt x="11140316" y="11152532"/>
                      </a:lnTo>
                      <a:lnTo>
                        <a:pt x="10671334" y="10683550"/>
                      </a:lnTo>
                      <a:lnTo>
                        <a:pt x="10739728" y="10615157"/>
                      </a:lnTo>
                      <a:close/>
                      <a:moveTo>
                        <a:pt x="4095820" y="10615157"/>
                      </a:moveTo>
                      <a:lnTo>
                        <a:pt x="4164214" y="10673780"/>
                      </a:lnTo>
                      <a:lnTo>
                        <a:pt x="3470512" y="11504268"/>
                      </a:lnTo>
                      <a:lnTo>
                        <a:pt x="3402120" y="11435875"/>
                      </a:lnTo>
                      <a:lnTo>
                        <a:pt x="4095820" y="10615157"/>
                      </a:lnTo>
                      <a:close/>
                      <a:moveTo>
                        <a:pt x="10133960" y="10605387"/>
                      </a:moveTo>
                      <a:lnTo>
                        <a:pt x="10827660" y="11435875"/>
                      </a:lnTo>
                      <a:lnTo>
                        <a:pt x="10759268" y="11494498"/>
                      </a:lnTo>
                      <a:lnTo>
                        <a:pt x="10065566" y="10664009"/>
                      </a:lnTo>
                      <a:lnTo>
                        <a:pt x="10133960" y="10605387"/>
                      </a:lnTo>
                      <a:close/>
                      <a:moveTo>
                        <a:pt x="3529136" y="10038701"/>
                      </a:moveTo>
                      <a:lnTo>
                        <a:pt x="3587758" y="10116864"/>
                      </a:lnTo>
                      <a:lnTo>
                        <a:pt x="2767040" y="10810566"/>
                      </a:lnTo>
                      <a:lnTo>
                        <a:pt x="2708416" y="10732403"/>
                      </a:lnTo>
                      <a:lnTo>
                        <a:pt x="3529136" y="10038701"/>
                      </a:lnTo>
                      <a:close/>
                      <a:moveTo>
                        <a:pt x="10710416" y="10019160"/>
                      </a:moveTo>
                      <a:lnTo>
                        <a:pt x="11540904" y="10712862"/>
                      </a:lnTo>
                      <a:lnTo>
                        <a:pt x="11482280" y="10781255"/>
                      </a:lnTo>
                      <a:lnTo>
                        <a:pt x="10651792" y="10087553"/>
                      </a:lnTo>
                      <a:lnTo>
                        <a:pt x="10710416" y="10019160"/>
                      </a:lnTo>
                      <a:close/>
                      <a:moveTo>
                        <a:pt x="11296644" y="9940996"/>
                      </a:moveTo>
                      <a:lnTo>
                        <a:pt x="11843788" y="10312273"/>
                      </a:lnTo>
                      <a:lnTo>
                        <a:pt x="11785164" y="10390437"/>
                      </a:lnTo>
                      <a:lnTo>
                        <a:pt x="11238020" y="10009389"/>
                      </a:lnTo>
                      <a:lnTo>
                        <a:pt x="11296644" y="9940996"/>
                      </a:lnTo>
                      <a:close/>
                      <a:moveTo>
                        <a:pt x="2933136" y="9940996"/>
                      </a:moveTo>
                      <a:lnTo>
                        <a:pt x="2981990" y="10009389"/>
                      </a:lnTo>
                      <a:lnTo>
                        <a:pt x="2444616" y="10400207"/>
                      </a:lnTo>
                      <a:lnTo>
                        <a:pt x="2385992" y="10322044"/>
                      </a:lnTo>
                      <a:lnTo>
                        <a:pt x="2933136" y="9940996"/>
                      </a:lnTo>
                      <a:close/>
                      <a:moveTo>
                        <a:pt x="3069924" y="9364540"/>
                      </a:moveTo>
                      <a:lnTo>
                        <a:pt x="3109006" y="9442703"/>
                      </a:lnTo>
                      <a:lnTo>
                        <a:pt x="2180812" y="9989848"/>
                      </a:lnTo>
                      <a:lnTo>
                        <a:pt x="2131960" y="9901914"/>
                      </a:lnTo>
                      <a:lnTo>
                        <a:pt x="3069924" y="9364540"/>
                      </a:lnTo>
                      <a:close/>
                      <a:moveTo>
                        <a:pt x="11159856" y="9354769"/>
                      </a:moveTo>
                      <a:lnTo>
                        <a:pt x="12097820" y="9892144"/>
                      </a:lnTo>
                      <a:lnTo>
                        <a:pt x="12048968" y="9980078"/>
                      </a:lnTo>
                      <a:lnTo>
                        <a:pt x="11120774" y="9432933"/>
                      </a:lnTo>
                      <a:lnTo>
                        <a:pt x="11159856" y="9354769"/>
                      </a:lnTo>
                      <a:close/>
                      <a:moveTo>
                        <a:pt x="2513008" y="9208213"/>
                      </a:moveTo>
                      <a:lnTo>
                        <a:pt x="2552090" y="9286376"/>
                      </a:lnTo>
                      <a:lnTo>
                        <a:pt x="1965864" y="9589260"/>
                      </a:lnTo>
                      <a:lnTo>
                        <a:pt x="1917012" y="9501326"/>
                      </a:lnTo>
                      <a:lnTo>
                        <a:pt x="2513008" y="9208213"/>
                      </a:lnTo>
                      <a:close/>
                      <a:moveTo>
                        <a:pt x="11726542" y="9169131"/>
                      </a:moveTo>
                      <a:lnTo>
                        <a:pt x="12332310" y="9442703"/>
                      </a:lnTo>
                      <a:lnTo>
                        <a:pt x="12283458" y="9530637"/>
                      </a:lnTo>
                      <a:lnTo>
                        <a:pt x="11687460" y="9257065"/>
                      </a:lnTo>
                      <a:lnTo>
                        <a:pt x="11726542" y="9169131"/>
                      </a:lnTo>
                      <a:close/>
                      <a:moveTo>
                        <a:pt x="2737728" y="8641526"/>
                      </a:moveTo>
                      <a:lnTo>
                        <a:pt x="2767040" y="8719690"/>
                      </a:lnTo>
                      <a:lnTo>
                        <a:pt x="1750912" y="9100738"/>
                      </a:lnTo>
                      <a:lnTo>
                        <a:pt x="1721602" y="9003033"/>
                      </a:lnTo>
                      <a:lnTo>
                        <a:pt x="2737728" y="8641526"/>
                      </a:lnTo>
                      <a:close/>
                      <a:moveTo>
                        <a:pt x="11462740" y="8612215"/>
                      </a:moveTo>
                      <a:lnTo>
                        <a:pt x="12517948" y="8983492"/>
                      </a:lnTo>
                      <a:lnTo>
                        <a:pt x="12478868" y="9071426"/>
                      </a:lnTo>
                      <a:lnTo>
                        <a:pt x="11433428" y="8690379"/>
                      </a:lnTo>
                      <a:lnTo>
                        <a:pt x="11462740" y="8612215"/>
                      </a:lnTo>
                      <a:close/>
                      <a:moveTo>
                        <a:pt x="2219896" y="8377724"/>
                      </a:moveTo>
                      <a:lnTo>
                        <a:pt x="2239436" y="8465658"/>
                      </a:lnTo>
                      <a:lnTo>
                        <a:pt x="1604356" y="8661067"/>
                      </a:lnTo>
                      <a:lnTo>
                        <a:pt x="1584816" y="8563363"/>
                      </a:lnTo>
                      <a:lnTo>
                        <a:pt x="2219896" y="8377724"/>
                      </a:lnTo>
                      <a:close/>
                      <a:moveTo>
                        <a:pt x="12019656" y="8319101"/>
                      </a:moveTo>
                      <a:lnTo>
                        <a:pt x="12664506" y="8485199"/>
                      </a:lnTo>
                      <a:lnTo>
                        <a:pt x="12644964" y="8573133"/>
                      </a:lnTo>
                      <a:lnTo>
                        <a:pt x="12000116" y="8407036"/>
                      </a:lnTo>
                      <a:lnTo>
                        <a:pt x="12019656" y="8319101"/>
                      </a:lnTo>
                      <a:close/>
                      <a:moveTo>
                        <a:pt x="2532548" y="7859890"/>
                      </a:moveTo>
                      <a:lnTo>
                        <a:pt x="2542320" y="7947824"/>
                      </a:lnTo>
                      <a:lnTo>
                        <a:pt x="1487112" y="8133463"/>
                      </a:lnTo>
                      <a:lnTo>
                        <a:pt x="1467570" y="8045529"/>
                      </a:lnTo>
                      <a:lnTo>
                        <a:pt x="2532548" y="7859890"/>
                      </a:lnTo>
                      <a:close/>
                      <a:moveTo>
                        <a:pt x="11667920" y="7830579"/>
                      </a:moveTo>
                      <a:lnTo>
                        <a:pt x="12762210" y="8016218"/>
                      </a:lnTo>
                      <a:lnTo>
                        <a:pt x="12742668" y="8113922"/>
                      </a:lnTo>
                      <a:lnTo>
                        <a:pt x="11648380" y="7918513"/>
                      </a:lnTo>
                      <a:lnTo>
                        <a:pt x="11667920" y="7830579"/>
                      </a:lnTo>
                      <a:close/>
                      <a:moveTo>
                        <a:pt x="2063568" y="7488613"/>
                      </a:moveTo>
                      <a:lnTo>
                        <a:pt x="2073338" y="7586318"/>
                      </a:lnTo>
                      <a:lnTo>
                        <a:pt x="1408948" y="7654711"/>
                      </a:lnTo>
                      <a:lnTo>
                        <a:pt x="1408948" y="7566777"/>
                      </a:lnTo>
                      <a:lnTo>
                        <a:pt x="2063568" y="7488613"/>
                      </a:lnTo>
                      <a:close/>
                      <a:moveTo>
                        <a:pt x="12166212" y="7459302"/>
                      </a:moveTo>
                      <a:lnTo>
                        <a:pt x="12830604" y="7508154"/>
                      </a:lnTo>
                      <a:lnTo>
                        <a:pt x="12820832" y="7596088"/>
                      </a:lnTo>
                      <a:lnTo>
                        <a:pt x="12156442" y="7547236"/>
                      </a:lnTo>
                      <a:lnTo>
                        <a:pt x="12166212" y="7459302"/>
                      </a:lnTo>
                      <a:close/>
                      <a:moveTo>
                        <a:pt x="1379636" y="7039172"/>
                      </a:moveTo>
                      <a:lnTo>
                        <a:pt x="2464156" y="7039172"/>
                      </a:lnTo>
                      <a:lnTo>
                        <a:pt x="2464156" y="7127106"/>
                      </a:lnTo>
                      <a:lnTo>
                        <a:pt x="1379636" y="7136877"/>
                      </a:lnTo>
                      <a:lnTo>
                        <a:pt x="1379636" y="7039172"/>
                      </a:lnTo>
                      <a:close/>
                      <a:moveTo>
                        <a:pt x="11726542" y="7019632"/>
                      </a:moveTo>
                      <a:lnTo>
                        <a:pt x="12840374" y="7019632"/>
                      </a:lnTo>
                      <a:lnTo>
                        <a:pt x="12840374" y="7107566"/>
                      </a:lnTo>
                      <a:lnTo>
                        <a:pt x="11726542" y="7117336"/>
                      </a:lnTo>
                      <a:lnTo>
                        <a:pt x="11726542" y="7019632"/>
                      </a:lnTo>
                      <a:close/>
                      <a:moveTo>
                        <a:pt x="1408948" y="6550650"/>
                      </a:moveTo>
                      <a:lnTo>
                        <a:pt x="2063568" y="6599502"/>
                      </a:lnTo>
                      <a:lnTo>
                        <a:pt x="2063568" y="6687436"/>
                      </a:lnTo>
                      <a:lnTo>
                        <a:pt x="1399176" y="6648354"/>
                      </a:lnTo>
                      <a:lnTo>
                        <a:pt x="1408948" y="6550650"/>
                      </a:lnTo>
                      <a:close/>
                      <a:moveTo>
                        <a:pt x="12811062" y="6492028"/>
                      </a:moveTo>
                      <a:lnTo>
                        <a:pt x="12820832" y="6589732"/>
                      </a:lnTo>
                      <a:lnTo>
                        <a:pt x="12166212" y="6648354"/>
                      </a:lnTo>
                      <a:lnTo>
                        <a:pt x="12156442" y="6560420"/>
                      </a:lnTo>
                      <a:lnTo>
                        <a:pt x="12811062" y="6492028"/>
                      </a:lnTo>
                      <a:close/>
                      <a:moveTo>
                        <a:pt x="1477340" y="6032816"/>
                      </a:moveTo>
                      <a:lnTo>
                        <a:pt x="2542320" y="6228225"/>
                      </a:lnTo>
                      <a:lnTo>
                        <a:pt x="2522778" y="6316159"/>
                      </a:lnTo>
                      <a:lnTo>
                        <a:pt x="1457800" y="6130520"/>
                      </a:lnTo>
                      <a:lnTo>
                        <a:pt x="1477340" y="6032816"/>
                      </a:lnTo>
                      <a:close/>
                      <a:moveTo>
                        <a:pt x="12742668" y="6013276"/>
                      </a:moveTo>
                      <a:lnTo>
                        <a:pt x="12762210" y="6110980"/>
                      </a:lnTo>
                      <a:lnTo>
                        <a:pt x="11658148" y="6306389"/>
                      </a:lnTo>
                      <a:lnTo>
                        <a:pt x="11648380" y="6218455"/>
                      </a:lnTo>
                      <a:lnTo>
                        <a:pt x="12742668" y="6013276"/>
                      </a:lnTo>
                      <a:close/>
                      <a:moveTo>
                        <a:pt x="1584816" y="5573605"/>
                      </a:moveTo>
                      <a:lnTo>
                        <a:pt x="2229664" y="5729932"/>
                      </a:lnTo>
                      <a:lnTo>
                        <a:pt x="2200354" y="5817866"/>
                      </a:lnTo>
                      <a:lnTo>
                        <a:pt x="1555504" y="5661539"/>
                      </a:lnTo>
                      <a:lnTo>
                        <a:pt x="1584816" y="5573605"/>
                      </a:lnTo>
                      <a:close/>
                      <a:moveTo>
                        <a:pt x="12615652" y="5495441"/>
                      </a:moveTo>
                      <a:lnTo>
                        <a:pt x="12644964" y="5583375"/>
                      </a:lnTo>
                      <a:lnTo>
                        <a:pt x="12009884" y="5759243"/>
                      </a:lnTo>
                      <a:lnTo>
                        <a:pt x="11980574" y="5671309"/>
                      </a:lnTo>
                      <a:lnTo>
                        <a:pt x="12615652" y="5495441"/>
                      </a:lnTo>
                      <a:close/>
                      <a:moveTo>
                        <a:pt x="1741144" y="5075312"/>
                      </a:moveTo>
                      <a:lnTo>
                        <a:pt x="2757268" y="5446589"/>
                      </a:lnTo>
                      <a:lnTo>
                        <a:pt x="2727958" y="5534523"/>
                      </a:lnTo>
                      <a:lnTo>
                        <a:pt x="1711832" y="5163246"/>
                      </a:lnTo>
                      <a:lnTo>
                        <a:pt x="1741144" y="5075312"/>
                      </a:lnTo>
                      <a:close/>
                      <a:moveTo>
                        <a:pt x="12469096" y="5055771"/>
                      </a:moveTo>
                      <a:lnTo>
                        <a:pt x="12508178" y="5143705"/>
                      </a:lnTo>
                      <a:lnTo>
                        <a:pt x="11462740" y="5524752"/>
                      </a:lnTo>
                      <a:lnTo>
                        <a:pt x="11423658" y="5446589"/>
                      </a:lnTo>
                      <a:lnTo>
                        <a:pt x="12469096" y="5055771"/>
                      </a:lnTo>
                      <a:close/>
                      <a:moveTo>
                        <a:pt x="1936552" y="4616101"/>
                      </a:moveTo>
                      <a:lnTo>
                        <a:pt x="2542320" y="4889673"/>
                      </a:lnTo>
                      <a:lnTo>
                        <a:pt x="2503238" y="4967837"/>
                      </a:lnTo>
                      <a:lnTo>
                        <a:pt x="1897470" y="4704035"/>
                      </a:lnTo>
                      <a:lnTo>
                        <a:pt x="1936552" y="4616101"/>
                      </a:lnTo>
                      <a:close/>
                      <a:moveTo>
                        <a:pt x="12263916" y="4567248"/>
                      </a:moveTo>
                      <a:lnTo>
                        <a:pt x="12303000" y="4645412"/>
                      </a:lnTo>
                      <a:lnTo>
                        <a:pt x="11707000" y="4938527"/>
                      </a:lnTo>
                      <a:lnTo>
                        <a:pt x="11667920" y="4850592"/>
                      </a:lnTo>
                      <a:lnTo>
                        <a:pt x="12263916" y="4567248"/>
                      </a:lnTo>
                      <a:close/>
                      <a:moveTo>
                        <a:pt x="12048968" y="4166660"/>
                      </a:moveTo>
                      <a:lnTo>
                        <a:pt x="12097820" y="4244824"/>
                      </a:lnTo>
                      <a:lnTo>
                        <a:pt x="11130544" y="4801739"/>
                      </a:lnTo>
                      <a:lnTo>
                        <a:pt x="11081692" y="4723576"/>
                      </a:lnTo>
                      <a:lnTo>
                        <a:pt x="12048968" y="4166660"/>
                      </a:lnTo>
                      <a:close/>
                      <a:moveTo>
                        <a:pt x="2171042" y="4166660"/>
                      </a:moveTo>
                      <a:lnTo>
                        <a:pt x="3138316" y="4723576"/>
                      </a:lnTo>
                      <a:lnTo>
                        <a:pt x="3099236" y="4811510"/>
                      </a:lnTo>
                      <a:lnTo>
                        <a:pt x="2122190" y="4254594"/>
                      </a:lnTo>
                      <a:lnTo>
                        <a:pt x="2171042" y="4166660"/>
                      </a:lnTo>
                      <a:close/>
                      <a:moveTo>
                        <a:pt x="11785164" y="3756301"/>
                      </a:moveTo>
                      <a:lnTo>
                        <a:pt x="11834016" y="3834465"/>
                      </a:lnTo>
                      <a:lnTo>
                        <a:pt x="11296644" y="4215512"/>
                      </a:lnTo>
                      <a:lnTo>
                        <a:pt x="11247790" y="4147119"/>
                      </a:lnTo>
                      <a:lnTo>
                        <a:pt x="11785164" y="3756301"/>
                      </a:lnTo>
                      <a:close/>
                      <a:moveTo>
                        <a:pt x="2444616" y="3756301"/>
                      </a:moveTo>
                      <a:lnTo>
                        <a:pt x="2991760" y="4127578"/>
                      </a:lnTo>
                      <a:lnTo>
                        <a:pt x="2933136" y="4205742"/>
                      </a:lnTo>
                      <a:lnTo>
                        <a:pt x="2385992" y="3834465"/>
                      </a:lnTo>
                      <a:lnTo>
                        <a:pt x="2444616" y="3756301"/>
                      </a:lnTo>
                      <a:close/>
                      <a:moveTo>
                        <a:pt x="2747500" y="3365483"/>
                      </a:moveTo>
                      <a:lnTo>
                        <a:pt x="3607300" y="4078726"/>
                      </a:lnTo>
                      <a:lnTo>
                        <a:pt x="3548676" y="4147119"/>
                      </a:lnTo>
                      <a:lnTo>
                        <a:pt x="2688876" y="3433876"/>
                      </a:lnTo>
                      <a:lnTo>
                        <a:pt x="2747500" y="3365483"/>
                      </a:lnTo>
                      <a:close/>
                      <a:moveTo>
                        <a:pt x="11462740" y="3336172"/>
                      </a:moveTo>
                      <a:lnTo>
                        <a:pt x="11521364" y="3414335"/>
                      </a:lnTo>
                      <a:lnTo>
                        <a:pt x="10671334" y="4137349"/>
                      </a:lnTo>
                      <a:lnTo>
                        <a:pt x="10602940" y="4059185"/>
                      </a:lnTo>
                      <a:lnTo>
                        <a:pt x="11462740" y="3336172"/>
                      </a:lnTo>
                      <a:close/>
                      <a:moveTo>
                        <a:pt x="3079694" y="3003979"/>
                      </a:moveTo>
                      <a:lnTo>
                        <a:pt x="3558446" y="3463187"/>
                      </a:lnTo>
                      <a:lnTo>
                        <a:pt x="3490052" y="3521810"/>
                      </a:lnTo>
                      <a:lnTo>
                        <a:pt x="3021072" y="3072369"/>
                      </a:lnTo>
                      <a:lnTo>
                        <a:pt x="3079694" y="3003979"/>
                      </a:lnTo>
                      <a:close/>
                      <a:moveTo>
                        <a:pt x="11391810" y="2760793"/>
                      </a:moveTo>
                      <a:lnTo>
                        <a:pt x="7705476" y="7719161"/>
                      </a:lnTo>
                      <a:lnTo>
                        <a:pt x="7706432" y="7720110"/>
                      </a:lnTo>
                      <a:lnTo>
                        <a:pt x="7702608" y="7723017"/>
                      </a:lnTo>
                      <a:lnTo>
                        <a:pt x="7699740" y="7726874"/>
                      </a:lnTo>
                      <a:lnTo>
                        <a:pt x="7698782" y="7725925"/>
                      </a:lnTo>
                      <a:lnTo>
                        <a:pt x="2779492" y="11464244"/>
                      </a:lnTo>
                      <a:lnTo>
                        <a:pt x="2968736" y="11644670"/>
                      </a:lnTo>
                      <a:cubicBezTo>
                        <a:pt x="4056068" y="12632934"/>
                        <a:pt x="5500482" y="13235266"/>
                        <a:pt x="7085580" y="13235266"/>
                      </a:cubicBezTo>
                      <a:cubicBezTo>
                        <a:pt x="10467116" y="13235266"/>
                        <a:pt x="13208396" y="10493988"/>
                        <a:pt x="13208396" y="7112449"/>
                      </a:cubicBezTo>
                      <a:cubicBezTo>
                        <a:pt x="13208396" y="5421680"/>
                        <a:pt x="12523076" y="3890975"/>
                        <a:pt x="11415064" y="2782964"/>
                      </a:cubicBezTo>
                      <a:lnTo>
                        <a:pt x="11391810" y="2760793"/>
                      </a:lnTo>
                      <a:close/>
                      <a:moveTo>
                        <a:pt x="10749496" y="2652240"/>
                      </a:moveTo>
                      <a:lnTo>
                        <a:pt x="10827660" y="2710863"/>
                      </a:lnTo>
                      <a:lnTo>
                        <a:pt x="10104648" y="3570662"/>
                      </a:lnTo>
                      <a:lnTo>
                        <a:pt x="10036254" y="3512040"/>
                      </a:lnTo>
                      <a:lnTo>
                        <a:pt x="10749496" y="2652240"/>
                      </a:lnTo>
                      <a:close/>
                      <a:moveTo>
                        <a:pt x="3470512" y="2652240"/>
                      </a:moveTo>
                      <a:lnTo>
                        <a:pt x="4183756" y="3512040"/>
                      </a:lnTo>
                      <a:lnTo>
                        <a:pt x="4115362" y="3570662"/>
                      </a:lnTo>
                      <a:lnTo>
                        <a:pt x="3392348" y="2710863"/>
                      </a:lnTo>
                      <a:lnTo>
                        <a:pt x="3470512" y="2652240"/>
                      </a:lnTo>
                      <a:close/>
                      <a:moveTo>
                        <a:pt x="10368450" y="2359126"/>
                      </a:moveTo>
                      <a:lnTo>
                        <a:pt x="10446612" y="2417749"/>
                      </a:lnTo>
                      <a:lnTo>
                        <a:pt x="10075336" y="2964894"/>
                      </a:lnTo>
                      <a:lnTo>
                        <a:pt x="9997172" y="2906275"/>
                      </a:lnTo>
                      <a:lnTo>
                        <a:pt x="10368450" y="2359126"/>
                      </a:lnTo>
                      <a:close/>
                      <a:moveTo>
                        <a:pt x="3861330" y="2359126"/>
                      </a:moveTo>
                      <a:lnTo>
                        <a:pt x="4242378" y="2896501"/>
                      </a:lnTo>
                      <a:lnTo>
                        <a:pt x="4173984" y="2945353"/>
                      </a:lnTo>
                      <a:lnTo>
                        <a:pt x="3783168" y="2417749"/>
                      </a:lnTo>
                      <a:lnTo>
                        <a:pt x="3861330" y="2359126"/>
                      </a:lnTo>
                      <a:close/>
                      <a:moveTo>
                        <a:pt x="4281460" y="2095324"/>
                      </a:moveTo>
                      <a:lnTo>
                        <a:pt x="4838376" y="3062599"/>
                      </a:lnTo>
                      <a:lnTo>
                        <a:pt x="4760212" y="3101681"/>
                      </a:lnTo>
                      <a:lnTo>
                        <a:pt x="4203296" y="2144177"/>
                      </a:lnTo>
                      <a:lnTo>
                        <a:pt x="4281460" y="2095324"/>
                      </a:lnTo>
                      <a:close/>
                      <a:moveTo>
                        <a:pt x="9919008" y="2075783"/>
                      </a:moveTo>
                      <a:lnTo>
                        <a:pt x="10006944" y="2124636"/>
                      </a:lnTo>
                      <a:lnTo>
                        <a:pt x="9450028" y="3091910"/>
                      </a:lnTo>
                      <a:lnTo>
                        <a:pt x="9371864" y="3052828"/>
                      </a:lnTo>
                      <a:lnTo>
                        <a:pt x="9919008" y="2075783"/>
                      </a:lnTo>
                      <a:close/>
                      <a:moveTo>
                        <a:pt x="4721130" y="1870604"/>
                      </a:moveTo>
                      <a:lnTo>
                        <a:pt x="5004472" y="2466601"/>
                      </a:lnTo>
                      <a:lnTo>
                        <a:pt x="4926308" y="2505683"/>
                      </a:lnTo>
                      <a:lnTo>
                        <a:pt x="4633196" y="1909686"/>
                      </a:lnTo>
                      <a:lnTo>
                        <a:pt x="4721130" y="1870604"/>
                      </a:lnTo>
                      <a:close/>
                      <a:moveTo>
                        <a:pt x="9479340" y="1860833"/>
                      </a:moveTo>
                      <a:lnTo>
                        <a:pt x="9567272" y="1899915"/>
                      </a:lnTo>
                      <a:lnTo>
                        <a:pt x="9303472" y="2505683"/>
                      </a:lnTo>
                      <a:lnTo>
                        <a:pt x="9215536" y="2466601"/>
                      </a:lnTo>
                      <a:lnTo>
                        <a:pt x="9479340" y="1860833"/>
                      </a:lnTo>
                      <a:close/>
                      <a:moveTo>
                        <a:pt x="5190112" y="1675195"/>
                      </a:moveTo>
                      <a:lnTo>
                        <a:pt x="5571160" y="2730403"/>
                      </a:lnTo>
                      <a:lnTo>
                        <a:pt x="5483224" y="2759715"/>
                      </a:lnTo>
                      <a:lnTo>
                        <a:pt x="5102176" y="1714277"/>
                      </a:lnTo>
                      <a:lnTo>
                        <a:pt x="5190112" y="1675195"/>
                      </a:lnTo>
                      <a:close/>
                      <a:moveTo>
                        <a:pt x="9010356" y="1665425"/>
                      </a:moveTo>
                      <a:lnTo>
                        <a:pt x="9098292" y="1704506"/>
                      </a:lnTo>
                      <a:lnTo>
                        <a:pt x="8727014" y="2749944"/>
                      </a:lnTo>
                      <a:lnTo>
                        <a:pt x="8639080" y="2720633"/>
                      </a:lnTo>
                      <a:lnTo>
                        <a:pt x="9010356" y="1665425"/>
                      </a:lnTo>
                      <a:close/>
                      <a:moveTo>
                        <a:pt x="8551146" y="1528638"/>
                      </a:moveTo>
                      <a:lnTo>
                        <a:pt x="8639080" y="1548179"/>
                      </a:lnTo>
                      <a:lnTo>
                        <a:pt x="8472984" y="2193029"/>
                      </a:lnTo>
                      <a:lnTo>
                        <a:pt x="8385048" y="2173488"/>
                      </a:lnTo>
                      <a:lnTo>
                        <a:pt x="8551146" y="1528638"/>
                      </a:lnTo>
                      <a:close/>
                      <a:moveTo>
                        <a:pt x="5678634" y="1528638"/>
                      </a:moveTo>
                      <a:lnTo>
                        <a:pt x="5864272" y="2163717"/>
                      </a:lnTo>
                      <a:lnTo>
                        <a:pt x="5766568" y="2183261"/>
                      </a:lnTo>
                      <a:lnTo>
                        <a:pt x="5590700" y="1548179"/>
                      </a:lnTo>
                      <a:lnTo>
                        <a:pt x="5678634" y="1528638"/>
                      </a:lnTo>
                      <a:close/>
                      <a:moveTo>
                        <a:pt x="8052852" y="1421164"/>
                      </a:moveTo>
                      <a:lnTo>
                        <a:pt x="8150558" y="1440704"/>
                      </a:lnTo>
                      <a:lnTo>
                        <a:pt x="7955148" y="2534995"/>
                      </a:lnTo>
                      <a:lnTo>
                        <a:pt x="7867216" y="2525224"/>
                      </a:lnTo>
                      <a:lnTo>
                        <a:pt x="8052852" y="1421164"/>
                      </a:lnTo>
                      <a:close/>
                      <a:moveTo>
                        <a:pt x="6157386" y="1421164"/>
                      </a:moveTo>
                      <a:lnTo>
                        <a:pt x="6352796" y="2525224"/>
                      </a:lnTo>
                      <a:lnTo>
                        <a:pt x="6264860" y="2544768"/>
                      </a:lnTo>
                      <a:lnTo>
                        <a:pt x="6059680" y="1440704"/>
                      </a:lnTo>
                      <a:lnTo>
                        <a:pt x="6157386" y="1421164"/>
                      </a:lnTo>
                      <a:close/>
                      <a:moveTo>
                        <a:pt x="7564332" y="1362543"/>
                      </a:moveTo>
                      <a:lnTo>
                        <a:pt x="7652264" y="1372311"/>
                      </a:lnTo>
                      <a:lnTo>
                        <a:pt x="7603412" y="2026931"/>
                      </a:lnTo>
                      <a:lnTo>
                        <a:pt x="7515480" y="2026931"/>
                      </a:lnTo>
                      <a:lnTo>
                        <a:pt x="7564332" y="1362543"/>
                      </a:lnTo>
                      <a:close/>
                      <a:moveTo>
                        <a:pt x="6655680" y="1362543"/>
                      </a:moveTo>
                      <a:lnTo>
                        <a:pt x="6724072" y="2017164"/>
                      </a:lnTo>
                      <a:lnTo>
                        <a:pt x="6636138" y="2026931"/>
                      </a:lnTo>
                      <a:lnTo>
                        <a:pt x="6567744" y="1372311"/>
                      </a:lnTo>
                      <a:lnTo>
                        <a:pt x="6655680" y="1362543"/>
                      </a:lnTo>
                      <a:close/>
                      <a:moveTo>
                        <a:pt x="7046496" y="1342999"/>
                      </a:moveTo>
                      <a:lnTo>
                        <a:pt x="7144200" y="1342999"/>
                      </a:lnTo>
                      <a:lnTo>
                        <a:pt x="7144200" y="2466601"/>
                      </a:lnTo>
                      <a:lnTo>
                        <a:pt x="7056268" y="2466601"/>
                      </a:lnTo>
                      <a:lnTo>
                        <a:pt x="7046496" y="1342999"/>
                      </a:lnTo>
                      <a:close/>
                      <a:moveTo>
                        <a:pt x="7085580" y="989632"/>
                      </a:moveTo>
                      <a:cubicBezTo>
                        <a:pt x="3704040" y="989632"/>
                        <a:pt x="962764" y="3730910"/>
                        <a:pt x="962764" y="7112449"/>
                      </a:cubicBezTo>
                      <a:cubicBezTo>
                        <a:pt x="962764" y="8803219"/>
                        <a:pt x="1648082" y="10333923"/>
                        <a:pt x="2756092" y="11441934"/>
                      </a:cubicBezTo>
                      <a:lnTo>
                        <a:pt x="2779362" y="11464120"/>
                      </a:lnTo>
                      <a:lnTo>
                        <a:pt x="6588734" y="6627501"/>
                      </a:lnTo>
                      <a:lnTo>
                        <a:pt x="6587966" y="6626741"/>
                      </a:lnTo>
                      <a:lnTo>
                        <a:pt x="6591696" y="6623740"/>
                      </a:lnTo>
                      <a:lnTo>
                        <a:pt x="6594660" y="6619978"/>
                      </a:lnTo>
                      <a:lnTo>
                        <a:pt x="6595428" y="6620737"/>
                      </a:lnTo>
                      <a:lnTo>
                        <a:pt x="11391680" y="2760668"/>
                      </a:lnTo>
                      <a:lnTo>
                        <a:pt x="11202422" y="2580229"/>
                      </a:lnTo>
                      <a:cubicBezTo>
                        <a:pt x="10115088" y="1591964"/>
                        <a:pt x="8670676" y="989632"/>
                        <a:pt x="7085580" y="989632"/>
                      </a:cubicBezTo>
                      <a:close/>
                      <a:moveTo>
                        <a:pt x="4474866" y="0"/>
                      </a:moveTo>
                      <a:lnTo>
                        <a:pt x="9770450" y="0"/>
                      </a:lnTo>
                      <a:lnTo>
                        <a:pt x="10288284" y="9771"/>
                      </a:lnTo>
                      <a:lnTo>
                        <a:pt x="10718184" y="9771"/>
                      </a:lnTo>
                      <a:lnTo>
                        <a:pt x="10962444" y="19541"/>
                      </a:lnTo>
                      <a:lnTo>
                        <a:pt x="11196936" y="29312"/>
                      </a:lnTo>
                      <a:lnTo>
                        <a:pt x="11431426" y="58623"/>
                      </a:lnTo>
                      <a:lnTo>
                        <a:pt x="11656148" y="87934"/>
                      </a:lnTo>
                      <a:lnTo>
                        <a:pt x="11880868" y="136787"/>
                      </a:lnTo>
                      <a:lnTo>
                        <a:pt x="12105588" y="205180"/>
                      </a:lnTo>
                      <a:lnTo>
                        <a:pt x="12330308" y="283343"/>
                      </a:lnTo>
                      <a:lnTo>
                        <a:pt x="12545258" y="381048"/>
                      </a:lnTo>
                      <a:lnTo>
                        <a:pt x="12652732" y="439671"/>
                      </a:lnTo>
                      <a:lnTo>
                        <a:pt x="12750436" y="498293"/>
                      </a:lnTo>
                      <a:lnTo>
                        <a:pt x="12945846" y="635080"/>
                      </a:lnTo>
                      <a:lnTo>
                        <a:pt x="13131484" y="781636"/>
                      </a:lnTo>
                      <a:lnTo>
                        <a:pt x="13307352" y="947734"/>
                      </a:lnTo>
                      <a:lnTo>
                        <a:pt x="13463680" y="1113832"/>
                      </a:lnTo>
                      <a:lnTo>
                        <a:pt x="13620008" y="1299470"/>
                      </a:lnTo>
                      <a:lnTo>
                        <a:pt x="13756792" y="1504650"/>
                      </a:lnTo>
                      <a:lnTo>
                        <a:pt x="13815416" y="1602354"/>
                      </a:lnTo>
                      <a:lnTo>
                        <a:pt x="13874040" y="1709829"/>
                      </a:lnTo>
                      <a:lnTo>
                        <a:pt x="13971744" y="1924779"/>
                      </a:lnTo>
                      <a:lnTo>
                        <a:pt x="14049908" y="2139729"/>
                      </a:lnTo>
                      <a:lnTo>
                        <a:pt x="14108530" y="2364450"/>
                      </a:lnTo>
                      <a:lnTo>
                        <a:pt x="14157382" y="2598940"/>
                      </a:lnTo>
                      <a:lnTo>
                        <a:pt x="14196464" y="2823661"/>
                      </a:lnTo>
                      <a:lnTo>
                        <a:pt x="14216004" y="3058152"/>
                      </a:lnTo>
                      <a:lnTo>
                        <a:pt x="14235546" y="3292642"/>
                      </a:lnTo>
                      <a:lnTo>
                        <a:pt x="14245316" y="3527133"/>
                      </a:lnTo>
                      <a:lnTo>
                        <a:pt x="14245316" y="3957033"/>
                      </a:lnTo>
                      <a:lnTo>
                        <a:pt x="14245316" y="4484637"/>
                      </a:lnTo>
                      <a:lnTo>
                        <a:pt x="14245316" y="9770451"/>
                      </a:lnTo>
                      <a:lnTo>
                        <a:pt x="14245316" y="10298055"/>
                      </a:lnTo>
                      <a:lnTo>
                        <a:pt x="14245316" y="10727955"/>
                      </a:lnTo>
                      <a:lnTo>
                        <a:pt x="14235546" y="10962446"/>
                      </a:lnTo>
                      <a:lnTo>
                        <a:pt x="14216004" y="11206707"/>
                      </a:lnTo>
                      <a:lnTo>
                        <a:pt x="14196464" y="11431428"/>
                      </a:lnTo>
                      <a:lnTo>
                        <a:pt x="14157382" y="11656148"/>
                      </a:lnTo>
                      <a:lnTo>
                        <a:pt x="14108530" y="11890639"/>
                      </a:lnTo>
                      <a:lnTo>
                        <a:pt x="14049908" y="12115359"/>
                      </a:lnTo>
                      <a:lnTo>
                        <a:pt x="13971744" y="12330309"/>
                      </a:lnTo>
                      <a:lnTo>
                        <a:pt x="13874040" y="12545259"/>
                      </a:lnTo>
                      <a:lnTo>
                        <a:pt x="13815416" y="12652734"/>
                      </a:lnTo>
                      <a:lnTo>
                        <a:pt x="13756792" y="12760209"/>
                      </a:lnTo>
                      <a:lnTo>
                        <a:pt x="13620008" y="12955618"/>
                      </a:lnTo>
                      <a:lnTo>
                        <a:pt x="13463680" y="13141257"/>
                      </a:lnTo>
                      <a:lnTo>
                        <a:pt x="13307352" y="13317125"/>
                      </a:lnTo>
                      <a:lnTo>
                        <a:pt x="13131484" y="13473452"/>
                      </a:lnTo>
                      <a:lnTo>
                        <a:pt x="12945846" y="13620009"/>
                      </a:lnTo>
                      <a:lnTo>
                        <a:pt x="12750436" y="13756795"/>
                      </a:lnTo>
                      <a:lnTo>
                        <a:pt x="12652732" y="13825188"/>
                      </a:lnTo>
                      <a:lnTo>
                        <a:pt x="12545258" y="13883811"/>
                      </a:lnTo>
                      <a:lnTo>
                        <a:pt x="12330308" y="13981515"/>
                      </a:lnTo>
                      <a:lnTo>
                        <a:pt x="12105588" y="14059679"/>
                      </a:lnTo>
                      <a:lnTo>
                        <a:pt x="11880868" y="14118302"/>
                      </a:lnTo>
                      <a:lnTo>
                        <a:pt x="11656148" y="14167154"/>
                      </a:lnTo>
                      <a:lnTo>
                        <a:pt x="11431426" y="14196465"/>
                      </a:lnTo>
                      <a:lnTo>
                        <a:pt x="11196936" y="14225777"/>
                      </a:lnTo>
                      <a:lnTo>
                        <a:pt x="10962444" y="14235547"/>
                      </a:lnTo>
                      <a:lnTo>
                        <a:pt x="10718184" y="14245318"/>
                      </a:lnTo>
                      <a:lnTo>
                        <a:pt x="10288284" y="14255088"/>
                      </a:lnTo>
                      <a:lnTo>
                        <a:pt x="9770450" y="14255088"/>
                      </a:lnTo>
                      <a:lnTo>
                        <a:pt x="4474866" y="14255088"/>
                      </a:lnTo>
                      <a:lnTo>
                        <a:pt x="3957032" y="14255088"/>
                      </a:lnTo>
                      <a:lnTo>
                        <a:pt x="3527132" y="14245318"/>
                      </a:lnTo>
                      <a:lnTo>
                        <a:pt x="3282870" y="14235547"/>
                      </a:lnTo>
                      <a:lnTo>
                        <a:pt x="3048380" y="14225777"/>
                      </a:lnTo>
                      <a:lnTo>
                        <a:pt x="2813888" y="14196465"/>
                      </a:lnTo>
                      <a:lnTo>
                        <a:pt x="2589168" y="14167154"/>
                      </a:lnTo>
                      <a:lnTo>
                        <a:pt x="2364448" y="14118302"/>
                      </a:lnTo>
                      <a:lnTo>
                        <a:pt x="2139728" y="14059679"/>
                      </a:lnTo>
                      <a:lnTo>
                        <a:pt x="1924778" y="13981515"/>
                      </a:lnTo>
                      <a:lnTo>
                        <a:pt x="1709828" y="13883811"/>
                      </a:lnTo>
                      <a:lnTo>
                        <a:pt x="1602352" y="13825188"/>
                      </a:lnTo>
                      <a:lnTo>
                        <a:pt x="1494878" y="13756795"/>
                      </a:lnTo>
                      <a:lnTo>
                        <a:pt x="1299468" y="13620009"/>
                      </a:lnTo>
                      <a:lnTo>
                        <a:pt x="1113832" y="13473452"/>
                      </a:lnTo>
                      <a:lnTo>
                        <a:pt x="937964" y="13317125"/>
                      </a:lnTo>
                      <a:lnTo>
                        <a:pt x="781636" y="13141257"/>
                      </a:lnTo>
                      <a:lnTo>
                        <a:pt x="625308" y="12955618"/>
                      </a:lnTo>
                      <a:lnTo>
                        <a:pt x="488520" y="12760209"/>
                      </a:lnTo>
                      <a:lnTo>
                        <a:pt x="429900" y="12652734"/>
                      </a:lnTo>
                      <a:lnTo>
                        <a:pt x="371276" y="12545259"/>
                      </a:lnTo>
                      <a:lnTo>
                        <a:pt x="273572" y="12330309"/>
                      </a:lnTo>
                      <a:lnTo>
                        <a:pt x="195408" y="12115359"/>
                      </a:lnTo>
                      <a:lnTo>
                        <a:pt x="136784" y="11890639"/>
                      </a:lnTo>
                      <a:lnTo>
                        <a:pt x="87932" y="11656148"/>
                      </a:lnTo>
                      <a:lnTo>
                        <a:pt x="48852" y="11431428"/>
                      </a:lnTo>
                      <a:lnTo>
                        <a:pt x="29312" y="11206707"/>
                      </a:lnTo>
                      <a:lnTo>
                        <a:pt x="9768" y="10962446"/>
                      </a:lnTo>
                      <a:lnTo>
                        <a:pt x="9768" y="10727955"/>
                      </a:lnTo>
                      <a:lnTo>
                        <a:pt x="0" y="10298055"/>
                      </a:lnTo>
                      <a:lnTo>
                        <a:pt x="0" y="9770451"/>
                      </a:lnTo>
                      <a:lnTo>
                        <a:pt x="0" y="4484637"/>
                      </a:lnTo>
                      <a:lnTo>
                        <a:pt x="0" y="3957033"/>
                      </a:lnTo>
                      <a:lnTo>
                        <a:pt x="9768" y="3527133"/>
                      </a:lnTo>
                      <a:lnTo>
                        <a:pt x="9768" y="3292642"/>
                      </a:lnTo>
                      <a:lnTo>
                        <a:pt x="29312" y="3058152"/>
                      </a:lnTo>
                      <a:lnTo>
                        <a:pt x="48852" y="2823661"/>
                      </a:lnTo>
                      <a:lnTo>
                        <a:pt x="87932" y="2598940"/>
                      </a:lnTo>
                      <a:lnTo>
                        <a:pt x="136784" y="2364450"/>
                      </a:lnTo>
                      <a:lnTo>
                        <a:pt x="195408" y="2139729"/>
                      </a:lnTo>
                      <a:lnTo>
                        <a:pt x="273572" y="1924779"/>
                      </a:lnTo>
                      <a:lnTo>
                        <a:pt x="371276" y="1709829"/>
                      </a:lnTo>
                      <a:lnTo>
                        <a:pt x="429900" y="1602354"/>
                      </a:lnTo>
                      <a:lnTo>
                        <a:pt x="488520" y="1504650"/>
                      </a:lnTo>
                      <a:lnTo>
                        <a:pt x="625308" y="1299470"/>
                      </a:lnTo>
                      <a:lnTo>
                        <a:pt x="781636" y="1113832"/>
                      </a:lnTo>
                      <a:lnTo>
                        <a:pt x="937964" y="947734"/>
                      </a:lnTo>
                      <a:lnTo>
                        <a:pt x="1113832" y="781636"/>
                      </a:lnTo>
                      <a:lnTo>
                        <a:pt x="1299468" y="635080"/>
                      </a:lnTo>
                      <a:lnTo>
                        <a:pt x="1494878" y="498293"/>
                      </a:lnTo>
                      <a:lnTo>
                        <a:pt x="1602352" y="439671"/>
                      </a:lnTo>
                      <a:lnTo>
                        <a:pt x="1709828" y="381048"/>
                      </a:lnTo>
                      <a:lnTo>
                        <a:pt x="1924778" y="283343"/>
                      </a:lnTo>
                      <a:lnTo>
                        <a:pt x="2139728" y="205180"/>
                      </a:lnTo>
                      <a:lnTo>
                        <a:pt x="2364448" y="136787"/>
                      </a:lnTo>
                      <a:lnTo>
                        <a:pt x="2589168" y="87934"/>
                      </a:lnTo>
                      <a:lnTo>
                        <a:pt x="2813888" y="58623"/>
                      </a:lnTo>
                      <a:lnTo>
                        <a:pt x="3048380" y="29312"/>
                      </a:lnTo>
                      <a:lnTo>
                        <a:pt x="3282870" y="19541"/>
                      </a:lnTo>
                      <a:lnTo>
                        <a:pt x="3527132" y="9771"/>
                      </a:lnTo>
                      <a:lnTo>
                        <a:pt x="3957032" y="9771"/>
                      </a:lnTo>
                      <a:lnTo>
                        <a:pt x="4474866" y="0"/>
                      </a:lnTo>
                      <a:close/>
                    </a:path>
                  </a:pathLst>
                </a:custGeom>
                <a:solidFill>
                  <a:schemeClr val="bg1"/>
                </a:solidFill>
                <a:ln>
                  <a:noFill/>
                </a:ln>
              </p:spPr>
              <p:txBody>
                <a:bodyPr anchor="ctr"/>
                <a:lstStyle/>
                <a:p>
                  <a:pPr algn="ctr"/>
                  <a:endParaRPr/>
                </a:p>
              </p:txBody>
            </p:sp>
          </p:grpSp>
          <p:sp>
            <p:nvSpPr>
              <p:cNvPr id="16" name="íSḷïḋè"/>
              <p:cNvSpPr txBox="1"/>
              <p:nvPr/>
            </p:nvSpPr>
            <p:spPr>
              <a:xfrm>
                <a:off x="8625202" y="4353822"/>
                <a:ext cx="2299974" cy="338554"/>
              </a:xfrm>
              <a:prstGeom prst="rect">
                <a:avLst/>
              </a:prstGeom>
              <a:noFill/>
            </p:spPr>
            <p:txBody>
              <a:bodyPr wrap="none" anchor="b" anchorCtr="1">
                <a:normAutofit/>
              </a:bodyPr>
              <a:lstStyle/>
              <a:p>
                <a:pPr algn="ctr"/>
                <a:r>
                  <a:rPr lang="zh-CN" altLang="en-US" sz="1600" b="1" dirty="0"/>
                  <a:t>总结</a:t>
                </a:r>
              </a:p>
            </p:txBody>
          </p:sp>
          <p:sp>
            <p:nvSpPr>
              <p:cNvPr id="17" name="íṩlíḑê"/>
              <p:cNvSpPr txBox="1"/>
              <p:nvPr/>
            </p:nvSpPr>
            <p:spPr>
              <a:xfrm>
                <a:off x="8625202" y="4692376"/>
                <a:ext cx="2299974" cy="577081"/>
              </a:xfrm>
              <a:prstGeom prst="rect">
                <a:avLst/>
              </a:prstGeom>
              <a:noFill/>
            </p:spPr>
            <p:txBody>
              <a:bodyPr wrap="square" anchor="t" anchorCtr="1">
                <a:normAutofit/>
              </a:bodyPr>
              <a:lstStyle/>
              <a:p>
                <a:pPr algn="ctr">
                  <a:lnSpc>
                    <a:spcPct val="120000"/>
                  </a:lnSpc>
                </a:pPr>
                <a:r>
                  <a:rPr lang="en-US" altLang="zh-CN" sz="1050" dirty="0"/>
                  <a:t>Summary</a:t>
                </a:r>
              </a:p>
              <a:p>
                <a:pPr algn="ctr">
                  <a:lnSpc>
                    <a:spcPct val="120000"/>
                  </a:lnSpc>
                </a:pPr>
                <a:endParaRPr lang="en-US" altLang="zh-CN" sz="1050" dirty="0"/>
              </a:p>
            </p:txBody>
          </p:sp>
        </p:grpSp>
      </p:grpSp>
      <p:sp>
        <p:nvSpPr>
          <p:cNvPr id="2" name="标题 6"/>
          <p:cNvSpPr>
            <a:spLocks noGrp="1"/>
          </p:cNvSpPr>
          <p:nvPr/>
        </p:nvSpPr>
        <p:spPr>
          <a:xfrm>
            <a:off x="0" y="51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a:off x="717523" y="3042409"/>
            <a:ext cx="1080296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9" name="标题 4"/>
          <p:cNvSpPr>
            <a:spLocks noGrp="1"/>
          </p:cNvSpPr>
          <p:nvPr>
            <p:ph type="title"/>
          </p:nvPr>
        </p:nvSpPr>
        <p:spPr>
          <a:xfrm>
            <a:off x="3403023" y="2604259"/>
            <a:ext cx="5419185" cy="895350"/>
          </a:xfrm>
        </p:spPr>
        <p:txBody>
          <a:bodyPr/>
          <a:lstStyle/>
          <a:p>
            <a:pPr algn="ctr"/>
            <a:r>
              <a:rPr lang="zh-CN" altLang="en-US" sz="2400" b="1" dirty="0"/>
              <a:t>特征工程与数据分析</a:t>
            </a:r>
          </a:p>
        </p:txBody>
      </p:sp>
      <p:sp>
        <p:nvSpPr>
          <p:cNvPr id="10" name="文本占位符 5"/>
          <p:cNvSpPr>
            <a:spLocks noGrp="1"/>
          </p:cNvSpPr>
          <p:nvPr>
            <p:ph type="body" idx="1"/>
          </p:nvPr>
        </p:nvSpPr>
        <p:spPr>
          <a:xfrm>
            <a:off x="3404139" y="3499609"/>
            <a:ext cx="5419185" cy="1015623"/>
          </a:xfrm>
        </p:spPr>
        <p:txBody>
          <a:bodyPr/>
          <a:lstStyle/>
          <a:p>
            <a:pPr algn="ctr"/>
            <a:r>
              <a:rPr lang="en-US" altLang="zh-CN" sz="1100" dirty="0"/>
              <a:t>Feature Engineering and data analysis</a:t>
            </a:r>
          </a:p>
          <a:p>
            <a:pPr lvl="0" algn="ctr">
              <a:lnSpc>
                <a:spcPct val="100000"/>
              </a:lnSpc>
            </a:pPr>
            <a:endParaRPr lang="zh-CN" altLang="en-US" dirty="0"/>
          </a:p>
        </p:txBody>
      </p:sp>
      <p:sp>
        <p:nvSpPr>
          <p:cNvPr id="11" name="文本框 10"/>
          <p:cNvSpPr txBox="1"/>
          <p:nvPr/>
        </p:nvSpPr>
        <p:spPr>
          <a:xfrm>
            <a:off x="5546142" y="2053322"/>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Impact" panose="020B0806030902050204" pitchFamily="34" charset="0"/>
                <a:cs typeface="Arial" panose="020B0604020202020204" pitchFamily="34" charset="0"/>
              </a:rPr>
              <a:t>/01</a:t>
            </a:r>
            <a:endParaRPr lang="zh-CN" altLang="en-US" spc="100" dirty="0">
              <a:solidFill>
                <a:schemeClr val="bg1"/>
              </a:solidFill>
              <a:latin typeface="Impact" panose="020B0806030902050204" pitchFamily="34" charset="0"/>
              <a:cs typeface="Arial" panose="020B0604020202020204" pitchFamily="34" charset="0"/>
            </a:endParaRPr>
          </a:p>
        </p:txBody>
      </p:sp>
      <p:sp>
        <p:nvSpPr>
          <p:cNvPr id="7" name="标题 6"/>
          <p:cNvSpPr>
            <a:spLocks noGrp="1"/>
          </p:cNvSpPr>
          <p:nvPr/>
        </p:nvSpPr>
        <p:spPr>
          <a:xfrm>
            <a:off x="0" y="51435"/>
            <a:ext cx="10850880" cy="3638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sz="1400" dirty="0">
                <a:sym typeface="+mn-ea"/>
              </a:rPr>
              <a:t>指导老师：余翔</a:t>
            </a:r>
            <a:endParaRPr lang="zh-CN" alt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4c536999-aee8-4c7f-a1f0-8894fd67c07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2548077" y="1163807"/>
            <a:ext cx="8971922" cy="4330555"/>
            <a:chOff x="2569667" y="1163807"/>
            <a:chExt cx="8971922" cy="4330555"/>
          </a:xfrm>
        </p:grpSpPr>
        <p:sp>
          <p:nvSpPr>
            <p:cNvPr id="147" name="îśḷïḍè"/>
            <p:cNvSpPr/>
            <p:nvPr/>
          </p:nvSpPr>
          <p:spPr bwMode="auto">
            <a:xfrm>
              <a:off x="3057735" y="4450186"/>
              <a:ext cx="7793" cy="9093"/>
            </a:xfrm>
            <a:custGeom>
              <a:avLst/>
              <a:gdLst>
                <a:gd name="T0" fmla="*/ 0 w 53"/>
                <a:gd name="T1" fmla="*/ 46 h 57"/>
                <a:gd name="T2" fmla="*/ 37 w 53"/>
                <a:gd name="T3" fmla="*/ 57 h 57"/>
                <a:gd name="T4" fmla="*/ 53 w 53"/>
                <a:gd name="T5" fmla="*/ 23 h 57"/>
                <a:gd name="T6" fmla="*/ 46 w 53"/>
                <a:gd name="T7" fmla="*/ 0 h 57"/>
                <a:gd name="T8" fmla="*/ 0 w 53"/>
                <a:gd name="T9" fmla="*/ 46 h 57"/>
                <a:gd name="T10" fmla="*/ 0 w 53"/>
                <a:gd name="T11" fmla="*/ 46 h 57"/>
              </a:gdLst>
              <a:ahLst/>
              <a:cxnLst>
                <a:cxn ang="0">
                  <a:pos x="T0" y="T1"/>
                </a:cxn>
                <a:cxn ang="0">
                  <a:pos x="T2" y="T3"/>
                </a:cxn>
                <a:cxn ang="0">
                  <a:pos x="T4" y="T5"/>
                </a:cxn>
                <a:cxn ang="0">
                  <a:pos x="T6" y="T7"/>
                </a:cxn>
                <a:cxn ang="0">
                  <a:pos x="T8" y="T9"/>
                </a:cxn>
                <a:cxn ang="0">
                  <a:pos x="T10" y="T11"/>
                </a:cxn>
              </a:cxnLst>
              <a:rect l="0" t="0" r="r" b="b"/>
              <a:pathLst>
                <a:path w="53" h="57">
                  <a:moveTo>
                    <a:pt x="0" y="46"/>
                  </a:moveTo>
                  <a:lnTo>
                    <a:pt x="37" y="57"/>
                  </a:lnTo>
                  <a:lnTo>
                    <a:pt x="53" y="23"/>
                  </a:lnTo>
                  <a:lnTo>
                    <a:pt x="46" y="0"/>
                  </a:lnTo>
                  <a:lnTo>
                    <a:pt x="0" y="46"/>
                  </a:lnTo>
                  <a:lnTo>
                    <a:pt x="0" y="46"/>
                  </a:lnTo>
                  <a:close/>
                </a:path>
              </a:pathLst>
            </a:custGeom>
            <a:solidFill>
              <a:schemeClr val="accent1">
                <a:lumMod val="20000"/>
                <a:lumOff val="80000"/>
              </a:schemeClr>
            </a:solidFill>
            <a:ln w="3175">
              <a:solidFill>
                <a:schemeClr val="accent1">
                  <a:lumMod val="60000"/>
                  <a:lumOff val="40000"/>
                </a:schemeClr>
              </a:solidFill>
              <a:prstDash val="solid"/>
              <a:round/>
            </a:ln>
          </p:spPr>
          <p:txBody>
            <a:bodyPr anchor="ctr"/>
            <a:lstStyle/>
            <a:p>
              <a:pPr algn="ctr"/>
              <a:endParaRPr/>
            </a:p>
          </p:txBody>
        </p:sp>
        <p:grpSp>
          <p:nvGrpSpPr>
            <p:cNvPr id="79" name="iṧ1îdè"/>
            <p:cNvGrpSpPr/>
            <p:nvPr/>
          </p:nvGrpSpPr>
          <p:grpSpPr>
            <a:xfrm>
              <a:off x="6572268" y="1163807"/>
              <a:ext cx="675000" cy="675005"/>
              <a:chOff x="7209746" y="4153276"/>
              <a:chExt cx="675000" cy="675005"/>
            </a:xfrm>
          </p:grpSpPr>
          <p:sp>
            <p:nvSpPr>
              <p:cNvPr id="102" name="islíďe"/>
              <p:cNvSpPr/>
              <p:nvPr/>
            </p:nvSpPr>
            <p:spPr>
              <a:xfrm>
                <a:off x="7209746" y="4153276"/>
                <a:ext cx="675000" cy="675005"/>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3" name="ïsliḍé"/>
              <p:cNvSpPr/>
              <p:nvPr/>
            </p:nvSpPr>
            <p:spPr bwMode="auto">
              <a:xfrm>
                <a:off x="7375153" y="4322040"/>
                <a:ext cx="344185" cy="337474"/>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txBody>
              <a:bodyPr anchor="ctr"/>
              <a:lstStyle/>
              <a:p>
                <a:pPr algn="ctr"/>
                <a:endParaRPr/>
              </a:p>
            </p:txBody>
          </p:sp>
        </p:grpSp>
        <p:grpSp>
          <p:nvGrpSpPr>
            <p:cNvPr id="80" name="íṧ1ïḓè"/>
            <p:cNvGrpSpPr/>
            <p:nvPr/>
          </p:nvGrpSpPr>
          <p:grpSpPr>
            <a:xfrm>
              <a:off x="6572268" y="2991582"/>
              <a:ext cx="675000" cy="675005"/>
              <a:chOff x="7209746" y="4153276"/>
              <a:chExt cx="675000" cy="675005"/>
            </a:xfrm>
          </p:grpSpPr>
          <p:sp>
            <p:nvSpPr>
              <p:cNvPr id="100" name="ïṩ1ídè"/>
              <p:cNvSpPr/>
              <p:nvPr/>
            </p:nvSpPr>
            <p:spPr>
              <a:xfrm>
                <a:off x="7209746" y="4153276"/>
                <a:ext cx="675000" cy="675005"/>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1" name="ísļïḋê"/>
              <p:cNvSpPr/>
              <p:nvPr/>
            </p:nvSpPr>
            <p:spPr bwMode="auto">
              <a:xfrm>
                <a:off x="7375153" y="4322040"/>
                <a:ext cx="344185" cy="337474"/>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txBody>
              <a:bodyPr anchor="ctr"/>
              <a:lstStyle/>
              <a:p>
                <a:pPr algn="ctr"/>
                <a:endParaRPr/>
              </a:p>
            </p:txBody>
          </p:sp>
        </p:grpSp>
        <p:grpSp>
          <p:nvGrpSpPr>
            <p:cNvPr id="81" name="îṥļîḍê"/>
            <p:cNvGrpSpPr/>
            <p:nvPr/>
          </p:nvGrpSpPr>
          <p:grpSpPr>
            <a:xfrm>
              <a:off x="6572268" y="4819357"/>
              <a:ext cx="675000" cy="675005"/>
              <a:chOff x="7209746" y="4153276"/>
              <a:chExt cx="675000" cy="675005"/>
            </a:xfrm>
          </p:grpSpPr>
          <p:sp>
            <p:nvSpPr>
              <p:cNvPr id="98" name="íṩľidé"/>
              <p:cNvSpPr/>
              <p:nvPr/>
            </p:nvSpPr>
            <p:spPr>
              <a:xfrm>
                <a:off x="7209746" y="4153276"/>
                <a:ext cx="675000" cy="675005"/>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9" name="ïṡḻíḓê"/>
              <p:cNvSpPr/>
              <p:nvPr/>
            </p:nvSpPr>
            <p:spPr bwMode="auto">
              <a:xfrm>
                <a:off x="7375153" y="4322040"/>
                <a:ext cx="344185" cy="337474"/>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txBody>
              <a:bodyPr anchor="ctr"/>
              <a:lstStyle/>
              <a:p>
                <a:pPr algn="ctr"/>
                <a:endParaRPr/>
              </a:p>
            </p:txBody>
          </p:sp>
        </p:grpSp>
        <p:cxnSp>
          <p:nvCxnSpPr>
            <p:cNvPr id="82" name="直接连接符 81"/>
            <p:cNvCxnSpPr/>
            <p:nvPr/>
          </p:nvCxnSpPr>
          <p:spPr>
            <a:xfrm>
              <a:off x="6737675" y="2729674"/>
              <a:ext cx="4782813"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6737675" y="4533074"/>
              <a:ext cx="4782813"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84" name="肘形连接符 8"/>
            <p:cNvCxnSpPr>
              <a:stCxn id="91" idx="6"/>
              <a:endCxn id="102" idx="2"/>
            </p:cNvCxnSpPr>
            <p:nvPr/>
          </p:nvCxnSpPr>
          <p:spPr>
            <a:xfrm flipV="1">
              <a:off x="3267075" y="1501310"/>
              <a:ext cx="3305193" cy="1836311"/>
            </a:xfrm>
            <a:prstGeom prst="bentConnector3">
              <a:avLst>
                <a:gd name="adj1" fmla="val 50000"/>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5" name="肘形连接符 9"/>
            <p:cNvCxnSpPr>
              <a:stCxn id="91" idx="6"/>
              <a:endCxn id="98" idx="2"/>
            </p:cNvCxnSpPr>
            <p:nvPr/>
          </p:nvCxnSpPr>
          <p:spPr>
            <a:xfrm>
              <a:off x="3267075" y="3337621"/>
              <a:ext cx="3305193" cy="1819239"/>
            </a:xfrm>
            <a:prstGeom prst="bentConnector3">
              <a:avLst>
                <a:gd name="adj1" fmla="val 50000"/>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6" name="iš1ïḋé"/>
            <p:cNvSpPr/>
            <p:nvPr/>
          </p:nvSpPr>
          <p:spPr bwMode="auto">
            <a:xfrm>
              <a:off x="4825859" y="3205911"/>
              <a:ext cx="263420" cy="263420"/>
            </a:xfrm>
            <a:prstGeom prst="ellipse">
              <a:avLst/>
            </a:prstGeom>
            <a:solidFill>
              <a:schemeClr val="accent2"/>
            </a:solidFill>
            <a:ln w="28575">
              <a:solidFill>
                <a:schemeClr val="bg1"/>
              </a:solidFill>
              <a:round/>
            </a:ln>
          </p:spPr>
          <p:txBody>
            <a:bodyPr anchor="ctr"/>
            <a:lstStyle/>
            <a:p>
              <a:pPr algn="ctr"/>
              <a:endParaRPr/>
            </a:p>
          </p:txBody>
        </p:sp>
        <p:sp>
          <p:nvSpPr>
            <p:cNvPr id="97" name="îṧḻîḍê"/>
            <p:cNvSpPr txBox="1"/>
            <p:nvPr/>
          </p:nvSpPr>
          <p:spPr>
            <a:xfrm>
              <a:off x="7391720" y="1198210"/>
              <a:ext cx="4128914" cy="471820"/>
            </a:xfrm>
            <a:prstGeom prst="rect">
              <a:avLst/>
            </a:prstGeom>
            <a:noFill/>
          </p:spPr>
          <p:txBody>
            <a:bodyPr wrap="square" anchor="ctr">
              <a:normAutofit/>
            </a:bodyPr>
            <a:lstStyle/>
            <a:p>
              <a:r>
                <a:rPr lang="zh-CN" altLang="en-US" sz="1400" b="1" dirty="0">
                  <a:solidFill>
                    <a:schemeClr val="accent1"/>
                  </a:solidFill>
                </a:rPr>
                <a:t>数据介绍与处理思路</a:t>
              </a:r>
            </a:p>
          </p:txBody>
        </p:sp>
        <p:sp>
          <p:nvSpPr>
            <p:cNvPr id="95" name="îş1îḋe"/>
            <p:cNvSpPr txBox="1"/>
            <p:nvPr/>
          </p:nvSpPr>
          <p:spPr>
            <a:xfrm>
              <a:off x="7412675" y="3101427"/>
              <a:ext cx="4128914" cy="471820"/>
            </a:xfrm>
            <a:prstGeom prst="rect">
              <a:avLst/>
            </a:prstGeom>
            <a:noFill/>
          </p:spPr>
          <p:txBody>
            <a:bodyPr wrap="square" anchor="ctr">
              <a:normAutofit/>
            </a:bodyPr>
            <a:lstStyle/>
            <a:p>
              <a:r>
                <a:rPr lang="zh-CN" altLang="en-US" sz="1400" b="1" dirty="0">
                  <a:solidFill>
                    <a:schemeClr val="accent3"/>
                  </a:solidFill>
                </a:rPr>
                <a:t>数据处理与预训练集构建</a:t>
              </a:r>
            </a:p>
          </p:txBody>
        </p:sp>
        <p:sp>
          <p:nvSpPr>
            <p:cNvPr id="93" name="íṣḻiḑê"/>
            <p:cNvSpPr txBox="1"/>
            <p:nvPr/>
          </p:nvSpPr>
          <p:spPr>
            <a:xfrm>
              <a:off x="7412675" y="4920760"/>
              <a:ext cx="4128914" cy="471820"/>
            </a:xfrm>
            <a:prstGeom prst="rect">
              <a:avLst/>
            </a:prstGeom>
            <a:noFill/>
          </p:spPr>
          <p:txBody>
            <a:bodyPr wrap="square" anchor="ctr">
              <a:normAutofit/>
            </a:bodyPr>
            <a:lstStyle/>
            <a:p>
              <a:r>
                <a:rPr lang="zh-CN" altLang="en-US" sz="1400" b="1" dirty="0">
                  <a:solidFill>
                    <a:schemeClr val="accent2"/>
                  </a:solidFill>
                </a:rPr>
                <a:t>实际分析与可视化界面</a:t>
              </a:r>
            </a:p>
          </p:txBody>
        </p:sp>
        <p:cxnSp>
          <p:nvCxnSpPr>
            <p:cNvPr id="90" name="肘形连接符 201"/>
            <p:cNvCxnSpPr>
              <a:stCxn id="91" idx="6"/>
              <a:endCxn id="100" idx="2"/>
            </p:cNvCxnSpPr>
            <p:nvPr/>
          </p:nvCxnSpPr>
          <p:spPr>
            <a:xfrm flipV="1">
              <a:off x="3267075" y="3329085"/>
              <a:ext cx="3305193" cy="8536"/>
            </a:xfrm>
            <a:prstGeom prst="bentConnector3">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1" name="ïşľiḋè"/>
            <p:cNvSpPr/>
            <p:nvPr/>
          </p:nvSpPr>
          <p:spPr>
            <a:xfrm>
              <a:off x="2569667" y="2988915"/>
              <a:ext cx="697408" cy="697412"/>
            </a:xfrm>
            <a:prstGeom prst="ellipse">
              <a:avLst/>
            </a:prstGeom>
            <a:solidFill>
              <a:schemeClr val="tx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altLang="zh-CN" sz="1600" b="1" dirty="0"/>
                <a:t>data</a:t>
              </a:r>
            </a:p>
          </p:txBody>
        </p:sp>
      </p:grpSp>
      <p:sp>
        <p:nvSpPr>
          <p:cNvPr id="4" name="灯片编号占位符 3"/>
          <p:cNvSpPr>
            <a:spLocks noGrp="1"/>
          </p:cNvSpPr>
          <p:nvPr>
            <p:ph type="sldNum" sz="quarter" idx="12"/>
          </p:nvPr>
        </p:nvSpPr>
        <p:spPr/>
        <p:txBody>
          <a:bodyPr/>
          <a:lstStyle/>
          <a:p>
            <a:fld id="{5DD3DB80-B894-403A-B48E-6FDC1A72010E}" type="slidenum">
              <a:rPr lang="zh-CN" altLang="en-US" smtClean="0"/>
              <a:t>7</a:t>
            </a:fld>
            <a:endParaRPr lang="zh-CN" altLang="en-US"/>
          </a:p>
        </p:txBody>
      </p:sp>
      <p:sp>
        <p:nvSpPr>
          <p:cNvPr id="7" name="标题 6"/>
          <p:cNvSpPr>
            <a:spLocks noGrp="1"/>
          </p:cNvSpPr>
          <p:nvPr>
            <p:ph type="title"/>
          </p:nvPr>
        </p:nvSpPr>
        <p:spPr>
          <a:xfrm>
            <a:off x="0" y="51435"/>
            <a:ext cx="10850880" cy="363855"/>
          </a:xfrm>
        </p:spPr>
        <p:txBody>
          <a:bodyPr/>
          <a:lstStyle/>
          <a:p>
            <a:r>
              <a:rPr lang="zh-CN" altLang="en-US" sz="1400" dirty="0">
                <a:sym typeface="+mn-ea"/>
              </a:rPr>
              <a:t>指导老师：余翔</a:t>
            </a:r>
            <a:endParaRPr lang="zh-CN" alt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altLang="zh-CN"/>
              <a:t>www.islide.cc</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t>8</a:t>
            </a:fld>
            <a:endParaRPr lang="zh-CN" altLang="en-US"/>
          </a:p>
        </p:txBody>
      </p:sp>
      <p:grpSp>
        <p:nvGrpSpPr>
          <p:cNvPr id="5" name="6bdf9583-8ae2-462c-8c75-8bdbdaf1d26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166" y="1282250"/>
            <a:ext cx="12188834" cy="5575750"/>
            <a:chOff x="3175" y="1282250"/>
            <a:chExt cx="12188825" cy="5575746"/>
          </a:xfrm>
        </p:grpSpPr>
        <p:cxnSp>
          <p:nvCxnSpPr>
            <p:cNvPr id="6" name="肘形连接符 36"/>
            <p:cNvCxnSpPr>
              <a:stCxn id="28" idx="6"/>
              <a:endCxn id="23" idx="0"/>
            </p:cNvCxnSpPr>
            <p:nvPr/>
          </p:nvCxnSpPr>
          <p:spPr>
            <a:xfrm>
              <a:off x="6718300" y="1904548"/>
              <a:ext cx="3610846" cy="1269195"/>
            </a:xfrm>
            <a:prstGeom prst="bentConnector2">
              <a:avLst/>
            </a:prstGeom>
            <a:ln w="3175" cap="rnd">
              <a:solidFill>
                <a:schemeClr val="bg1">
                  <a:lumMod val="75000"/>
                </a:schemeClr>
              </a:solidFill>
              <a:round/>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7" name="肘形连接符 33"/>
            <p:cNvCxnSpPr>
              <a:stCxn id="28" idx="2"/>
              <a:endCxn id="11" idx="0"/>
            </p:cNvCxnSpPr>
            <p:nvPr/>
          </p:nvCxnSpPr>
          <p:spPr>
            <a:xfrm rot="10800000" flipV="1">
              <a:off x="1862850" y="1904547"/>
              <a:ext cx="3610850" cy="1269195"/>
            </a:xfrm>
            <a:prstGeom prst="bentConnector2">
              <a:avLst/>
            </a:prstGeom>
            <a:ln w="3175" cap="rnd">
              <a:solidFill>
                <a:schemeClr val="bg1">
                  <a:lumMod val="75000"/>
                </a:schemeClr>
              </a:solidFill>
              <a:round/>
              <a:headEnd type="none"/>
              <a:tailEnd type="triangle" w="med" len="med"/>
            </a:ln>
          </p:spPr>
          <p:style>
            <a:lnRef idx="1">
              <a:schemeClr val="accent1"/>
            </a:lnRef>
            <a:fillRef idx="0">
              <a:schemeClr val="accent1"/>
            </a:fillRef>
            <a:effectRef idx="0">
              <a:schemeClr val="accent1"/>
            </a:effectRef>
            <a:fontRef idx="minor">
              <a:schemeClr val="tx1"/>
            </a:fontRef>
          </p:style>
        </p:cxnSp>
        <p:grpSp>
          <p:nvGrpSpPr>
            <p:cNvPr id="8" name="íṣlíďé"/>
            <p:cNvGrpSpPr/>
            <p:nvPr/>
          </p:nvGrpSpPr>
          <p:grpSpPr>
            <a:xfrm>
              <a:off x="3175" y="3245920"/>
              <a:ext cx="12188825" cy="3612076"/>
              <a:chOff x="3175" y="2656396"/>
              <a:chExt cx="12188825" cy="4201604"/>
            </a:xfrm>
          </p:grpSpPr>
          <p:sp>
            <p:nvSpPr>
              <p:cNvPr id="30" name="ïṣļîde"/>
              <p:cNvSpPr/>
              <p:nvPr/>
            </p:nvSpPr>
            <p:spPr bwMode="auto">
              <a:xfrm>
                <a:off x="10164502" y="5375511"/>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bg1">
                  <a:lumMod val="95000"/>
                </a:schemeClr>
              </a:solidFill>
              <a:ln>
                <a:noFill/>
              </a:ln>
            </p:spPr>
            <p:txBody>
              <a:bodyPr anchor="ctr"/>
              <a:lstStyle/>
              <a:p>
                <a:pPr algn="ctr"/>
                <a:endParaRPr/>
              </a:p>
            </p:txBody>
          </p:sp>
          <p:sp>
            <p:nvSpPr>
              <p:cNvPr id="31" name="iṡḷïḓê"/>
              <p:cNvSpPr/>
              <p:nvPr/>
            </p:nvSpPr>
            <p:spPr bwMode="auto">
              <a:xfrm>
                <a:off x="8129058" y="4353817"/>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bg1">
                  <a:lumMod val="95000"/>
                </a:schemeClr>
              </a:solidFill>
              <a:ln>
                <a:noFill/>
              </a:ln>
            </p:spPr>
            <p:txBody>
              <a:bodyPr anchor="ctr"/>
              <a:lstStyle/>
              <a:p>
                <a:pPr algn="ctr"/>
                <a:endParaRPr/>
              </a:p>
            </p:txBody>
          </p:sp>
          <p:sp>
            <p:nvSpPr>
              <p:cNvPr id="32" name="íṥliḑê"/>
              <p:cNvSpPr/>
              <p:nvPr/>
            </p:nvSpPr>
            <p:spPr bwMode="auto">
              <a:xfrm>
                <a:off x="6098382" y="4962385"/>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bg1">
                  <a:lumMod val="95000"/>
                </a:schemeClr>
              </a:solidFill>
              <a:ln>
                <a:noFill/>
              </a:ln>
            </p:spPr>
            <p:txBody>
              <a:bodyPr anchor="ctr"/>
              <a:lstStyle/>
              <a:p>
                <a:pPr algn="ctr"/>
                <a:endParaRPr/>
              </a:p>
            </p:txBody>
          </p:sp>
          <p:sp>
            <p:nvSpPr>
              <p:cNvPr id="33" name="ïsľiďè"/>
              <p:cNvSpPr/>
              <p:nvPr/>
            </p:nvSpPr>
            <p:spPr bwMode="auto">
              <a:xfrm>
                <a:off x="4070883" y="4596926"/>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bg1">
                  <a:lumMod val="95000"/>
                </a:schemeClr>
              </a:solidFill>
              <a:ln>
                <a:noFill/>
              </a:ln>
            </p:spPr>
            <p:txBody>
              <a:bodyPr anchor="ctr"/>
              <a:lstStyle/>
              <a:p>
                <a:pPr algn="ctr"/>
                <a:endParaRPr/>
              </a:p>
            </p:txBody>
          </p:sp>
          <p:sp>
            <p:nvSpPr>
              <p:cNvPr id="34" name="i$ḷíďè"/>
              <p:cNvSpPr/>
              <p:nvPr/>
            </p:nvSpPr>
            <p:spPr bwMode="auto">
              <a:xfrm>
                <a:off x="2035441" y="4113886"/>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bg1">
                  <a:lumMod val="95000"/>
                </a:schemeClr>
              </a:solidFill>
              <a:ln>
                <a:noFill/>
              </a:ln>
            </p:spPr>
            <p:txBody>
              <a:bodyPr anchor="ctr"/>
              <a:lstStyle/>
              <a:p>
                <a:pPr algn="ctr"/>
                <a:endParaRPr/>
              </a:p>
            </p:txBody>
          </p:sp>
          <p:sp>
            <p:nvSpPr>
              <p:cNvPr id="35" name="ïš1iḋé"/>
              <p:cNvSpPr/>
              <p:nvPr/>
            </p:nvSpPr>
            <p:spPr bwMode="auto">
              <a:xfrm>
                <a:off x="3175" y="4202867"/>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bg1">
                  <a:lumMod val="95000"/>
                </a:schemeClr>
              </a:solidFill>
              <a:ln>
                <a:noFill/>
              </a:ln>
            </p:spPr>
            <p:txBody>
              <a:bodyPr anchor="ctr"/>
              <a:lstStyle/>
              <a:p>
                <a:pPr algn="ctr"/>
                <a:endParaRPr/>
              </a:p>
            </p:txBody>
          </p:sp>
          <p:sp>
            <p:nvSpPr>
              <p:cNvPr id="36" name="íslíḋè"/>
              <p:cNvSpPr/>
              <p:nvPr/>
            </p:nvSpPr>
            <p:spPr bwMode="auto">
              <a:xfrm flipH="1">
                <a:off x="3374787" y="2656396"/>
                <a:ext cx="3215950" cy="420160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bg1">
                  <a:lumMod val="95000"/>
                </a:schemeClr>
              </a:solidFill>
              <a:ln>
                <a:noFill/>
              </a:ln>
            </p:spPr>
            <p:txBody>
              <a:bodyPr anchor="ctr"/>
              <a:lstStyle/>
              <a:p>
                <a:pPr algn="ctr"/>
                <a:endParaRPr/>
              </a:p>
            </p:txBody>
          </p:sp>
        </p:grpSp>
        <p:grpSp>
          <p:nvGrpSpPr>
            <p:cNvPr id="9" name="îšľíde"/>
            <p:cNvGrpSpPr/>
            <p:nvPr/>
          </p:nvGrpSpPr>
          <p:grpSpPr>
            <a:xfrm>
              <a:off x="5473700" y="1282250"/>
              <a:ext cx="1244600" cy="1244596"/>
              <a:chOff x="5473700" y="1207808"/>
              <a:chExt cx="1244600" cy="1244596"/>
            </a:xfrm>
          </p:grpSpPr>
          <p:sp>
            <p:nvSpPr>
              <p:cNvPr id="28" name="iŝ1ïḑe"/>
              <p:cNvSpPr/>
              <p:nvPr/>
            </p:nvSpPr>
            <p:spPr>
              <a:xfrm>
                <a:off x="5473700" y="1207808"/>
                <a:ext cx="1244600" cy="1244596"/>
              </a:xfrm>
              <a:prstGeom prst="ellipse">
                <a:avLst/>
              </a:prstGeom>
              <a:solidFill>
                <a:schemeClr val="accent3"/>
              </a:solidFill>
              <a:ln w="15240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endParaRPr dirty="0"/>
              </a:p>
            </p:txBody>
          </p:sp>
          <p:sp>
            <p:nvSpPr>
              <p:cNvPr id="29" name="išľïďê"/>
              <p:cNvSpPr txBox="1"/>
              <p:nvPr/>
            </p:nvSpPr>
            <p:spPr>
              <a:xfrm>
                <a:off x="5664200" y="1701933"/>
                <a:ext cx="863600" cy="256346"/>
              </a:xfrm>
              <a:prstGeom prst="rect">
                <a:avLst/>
              </a:prstGeom>
              <a:noFill/>
            </p:spPr>
            <p:txBody>
              <a:bodyPr wrap="none" lIns="91422" tIns="45711" rIns="91422" bIns="45711">
                <a:prstTxWarp prst="textPlain">
                  <a:avLst/>
                </a:prstTxWarp>
                <a:normAutofit fontScale="25000" lnSpcReduction="20000"/>
              </a:bodyPr>
              <a:lstStyle/>
              <a:p>
                <a:r>
                  <a:rPr lang="zh-CN" altLang="en-US" sz="5400" dirty="0">
                    <a:solidFill>
                      <a:schemeClr val="bg1"/>
                    </a:solidFill>
                    <a:latin typeface="Impact" panose="020B0806030902050204" pitchFamily="34" charset="0"/>
                  </a:rPr>
                  <a:t>数据介绍</a:t>
                </a:r>
              </a:p>
            </p:txBody>
          </p:sp>
        </p:grpSp>
        <p:sp>
          <p:nvSpPr>
            <p:cNvPr id="10" name="îŝḷiḑê"/>
            <p:cNvSpPr/>
            <p:nvPr/>
          </p:nvSpPr>
          <p:spPr>
            <a:xfrm>
              <a:off x="1010681" y="5720432"/>
              <a:ext cx="1704342" cy="415562"/>
            </a:xfrm>
            <a:prstGeom prst="roundRect">
              <a:avLst>
                <a:gd name="adj" fmla="val 11836"/>
              </a:avLst>
            </a:prstGeom>
            <a:pattFill prst="ltUpDiag">
              <a:fgClr>
                <a:schemeClr val="accent1">
                  <a:lumMod val="20000"/>
                  <a:lumOff val="80000"/>
                </a:schemeClr>
              </a:fgClr>
              <a:bgClr>
                <a:schemeClr val="bg1"/>
              </a:bgClr>
            </a:pattFill>
            <a:ln>
              <a:solidFill>
                <a:schemeClr val="accent1">
                  <a:shade val="50000"/>
                  <a:alpha val="21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kumimoji="1" lang="en-US" altLang="zh-CN" sz="1400" b="1" dirty="0">
                  <a:solidFill>
                    <a:schemeClr val="tx1"/>
                  </a:solidFill>
                </a:rPr>
                <a:t>310101420190004101</a:t>
              </a:r>
            </a:p>
          </p:txBody>
        </p:sp>
        <p:sp>
          <p:nvSpPr>
            <p:cNvPr id="11" name="íṣľíḓê"/>
            <p:cNvSpPr/>
            <p:nvPr/>
          </p:nvSpPr>
          <p:spPr>
            <a:xfrm>
              <a:off x="1567121" y="3173743"/>
              <a:ext cx="591457" cy="591462"/>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sz="1600" b="1" dirty="0">
                  <a:solidFill>
                    <a:schemeClr val="bg1"/>
                  </a:solidFill>
                </a:rPr>
                <a:t>Q1</a:t>
              </a:r>
              <a:endParaRPr lang="zh-CN" altLang="en-US" sz="1600" b="1" dirty="0">
                <a:solidFill>
                  <a:schemeClr val="bg1"/>
                </a:solidFill>
              </a:endParaRPr>
            </a:p>
          </p:txBody>
        </p:sp>
        <p:sp>
          <p:nvSpPr>
            <p:cNvPr id="12" name="ïśľîḓè"/>
            <p:cNvSpPr txBox="1"/>
            <p:nvPr/>
          </p:nvSpPr>
          <p:spPr>
            <a:xfrm>
              <a:off x="670051" y="4264435"/>
              <a:ext cx="2385602" cy="1461921"/>
            </a:xfrm>
            <a:prstGeom prst="rect">
              <a:avLst/>
            </a:prstGeom>
            <a:noFill/>
          </p:spPr>
          <p:txBody>
            <a:bodyPr wrap="square" lIns="90000" tIns="46800" rIns="90000" bIns="46800" rtlCol="0">
              <a:normAutofit/>
            </a:bodyPr>
            <a:lstStyle/>
            <a:p>
              <a:pPr algn="ctr">
                <a:lnSpc>
                  <a:spcPct val="150000"/>
                </a:lnSpc>
              </a:pPr>
              <a:r>
                <a:rPr lang="en-US" altLang="zh-CN" sz="1000" dirty="0"/>
                <a:t>Supporting text here.</a:t>
              </a:r>
            </a:p>
            <a:p>
              <a:pPr algn="ctr">
                <a:lnSpc>
                  <a:spcPct val="150000"/>
                </a:lnSpc>
              </a:pPr>
              <a:r>
                <a:rPr lang="en-US" altLang="zh-CN" sz="1000" dirty="0"/>
                <a:t>When you copy &amp; paste, choose "keep text only" option.</a:t>
              </a:r>
            </a:p>
          </p:txBody>
        </p:sp>
        <p:sp>
          <p:nvSpPr>
            <p:cNvPr id="13" name="îṥḻïde"/>
            <p:cNvSpPr txBox="1"/>
            <p:nvPr/>
          </p:nvSpPr>
          <p:spPr>
            <a:xfrm>
              <a:off x="669415" y="3778645"/>
              <a:ext cx="2385600" cy="471820"/>
            </a:xfrm>
            <a:prstGeom prst="rect">
              <a:avLst/>
            </a:prstGeom>
            <a:noFill/>
          </p:spPr>
          <p:txBody>
            <a:bodyPr wrap="square" rtlCol="0" anchor="ctr">
              <a:normAutofit/>
            </a:bodyPr>
            <a:lstStyle/>
            <a:p>
              <a:pPr algn="ctr"/>
              <a:r>
                <a:rPr lang="zh-CN" altLang="en-US" b="1" dirty="0">
                  <a:solidFill>
                    <a:schemeClr val="accent1"/>
                  </a:solidFill>
                </a:rPr>
                <a:t>事故编号</a:t>
              </a:r>
            </a:p>
          </p:txBody>
        </p:sp>
        <p:sp>
          <p:nvSpPr>
            <p:cNvPr id="14" name="í$ḷîḍe"/>
            <p:cNvSpPr/>
            <p:nvPr/>
          </p:nvSpPr>
          <p:spPr>
            <a:xfrm>
              <a:off x="3832780" y="5720432"/>
              <a:ext cx="1704342" cy="415562"/>
            </a:xfrm>
            <a:prstGeom prst="roundRect">
              <a:avLst>
                <a:gd name="adj" fmla="val 11836"/>
              </a:avLst>
            </a:prstGeom>
            <a:pattFill prst="ltUpDiag">
              <a:fgClr>
                <a:schemeClr val="accent1">
                  <a:lumMod val="20000"/>
                  <a:lumOff val="80000"/>
                </a:schemeClr>
              </a:fgClr>
              <a:bgClr>
                <a:schemeClr val="bg1"/>
              </a:bgClr>
            </a:pattFill>
            <a:ln>
              <a:solidFill>
                <a:schemeClr val="accent1">
                  <a:shade val="50000"/>
                  <a:alpha val="21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kumimoji="1" lang="en-US" altLang="zh-CN" sz="1400" b="1" dirty="0">
                  <a:solidFill>
                    <a:schemeClr val="tx1"/>
                  </a:solidFill>
                </a:rPr>
                <a:t>长乐路成都南路北约50米</a:t>
              </a:r>
            </a:p>
          </p:txBody>
        </p:sp>
        <p:sp>
          <p:nvSpPr>
            <p:cNvPr id="15" name="ï$ḻíḑè"/>
            <p:cNvSpPr/>
            <p:nvPr/>
          </p:nvSpPr>
          <p:spPr>
            <a:xfrm>
              <a:off x="4389220" y="3173743"/>
              <a:ext cx="591457" cy="591462"/>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sz="1600" b="1" dirty="0">
                  <a:solidFill>
                    <a:schemeClr val="bg1"/>
                  </a:solidFill>
                </a:rPr>
                <a:t>Q2</a:t>
              </a:r>
              <a:endParaRPr lang="zh-CN" altLang="en-US" sz="1600" b="1" dirty="0">
                <a:solidFill>
                  <a:schemeClr val="bg1"/>
                </a:solidFill>
              </a:endParaRPr>
            </a:p>
          </p:txBody>
        </p:sp>
        <p:sp>
          <p:nvSpPr>
            <p:cNvPr id="16" name="ïSļíďé"/>
            <p:cNvSpPr txBox="1"/>
            <p:nvPr/>
          </p:nvSpPr>
          <p:spPr>
            <a:xfrm>
              <a:off x="3492150" y="4264435"/>
              <a:ext cx="2385602" cy="1461921"/>
            </a:xfrm>
            <a:prstGeom prst="rect">
              <a:avLst/>
            </a:prstGeom>
            <a:noFill/>
          </p:spPr>
          <p:txBody>
            <a:bodyPr wrap="square" lIns="90000" tIns="46800" rIns="90000" bIns="46800" rtlCol="0">
              <a:normAutofit/>
            </a:bodyPr>
            <a:lstStyle/>
            <a:p>
              <a:pPr algn="ctr">
                <a:lnSpc>
                  <a:spcPct val="150000"/>
                </a:lnSpc>
              </a:pPr>
              <a:r>
                <a:rPr lang="en-US" altLang="zh-CN" sz="1000" dirty="0"/>
                <a:t>Supporting text here.</a:t>
              </a:r>
            </a:p>
            <a:p>
              <a:pPr algn="ctr">
                <a:lnSpc>
                  <a:spcPct val="150000"/>
                </a:lnSpc>
              </a:pPr>
              <a:r>
                <a:rPr lang="en-US" altLang="zh-CN" sz="1000" dirty="0"/>
                <a:t>When you copy &amp; paste, choose "keep text only" option.</a:t>
              </a:r>
            </a:p>
          </p:txBody>
        </p:sp>
        <p:sp>
          <p:nvSpPr>
            <p:cNvPr id="17" name="ïŝḻiḋè"/>
            <p:cNvSpPr txBox="1"/>
            <p:nvPr/>
          </p:nvSpPr>
          <p:spPr>
            <a:xfrm>
              <a:off x="3492149" y="3792615"/>
              <a:ext cx="2385600" cy="471820"/>
            </a:xfrm>
            <a:prstGeom prst="rect">
              <a:avLst/>
            </a:prstGeom>
            <a:noFill/>
          </p:spPr>
          <p:txBody>
            <a:bodyPr wrap="square" rtlCol="0" anchor="ctr">
              <a:normAutofit/>
            </a:bodyPr>
            <a:lstStyle/>
            <a:p>
              <a:pPr algn="ctr"/>
              <a:r>
                <a:rPr lang="zh-CN" altLang="en-US" b="1" dirty="0">
                  <a:solidFill>
                    <a:schemeClr val="accent1"/>
                  </a:solidFill>
                </a:rPr>
                <a:t>事故地点</a:t>
              </a:r>
            </a:p>
          </p:txBody>
        </p:sp>
        <p:sp>
          <p:nvSpPr>
            <p:cNvPr id="18" name="ïṡ1ïḋè"/>
            <p:cNvSpPr/>
            <p:nvPr/>
          </p:nvSpPr>
          <p:spPr>
            <a:xfrm>
              <a:off x="6654879" y="5720432"/>
              <a:ext cx="1704342" cy="415562"/>
            </a:xfrm>
            <a:prstGeom prst="roundRect">
              <a:avLst>
                <a:gd name="adj" fmla="val 11836"/>
              </a:avLst>
            </a:prstGeom>
            <a:pattFill prst="ltUpDiag">
              <a:fgClr>
                <a:schemeClr val="accent1">
                  <a:lumMod val="20000"/>
                  <a:lumOff val="80000"/>
                </a:schemeClr>
              </a:fgClr>
              <a:bgClr>
                <a:schemeClr val="bg1"/>
              </a:bgClr>
            </a:pattFill>
            <a:ln>
              <a:solidFill>
                <a:schemeClr val="accent1">
                  <a:shade val="50000"/>
                  <a:alpha val="21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kumimoji="1" lang="en-US" altLang="zh-CN" sz="1400" b="1" dirty="0">
                  <a:solidFill>
                    <a:schemeClr val="tx1"/>
                  </a:solidFill>
                </a:rPr>
                <a:t>2019/9/1 0:45:00</a:t>
              </a:r>
            </a:p>
          </p:txBody>
        </p:sp>
        <p:sp>
          <p:nvSpPr>
            <p:cNvPr id="19" name="ïṥḷîďè"/>
            <p:cNvSpPr/>
            <p:nvPr/>
          </p:nvSpPr>
          <p:spPr>
            <a:xfrm>
              <a:off x="7211319" y="3173743"/>
              <a:ext cx="591457" cy="591462"/>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sz="1600" b="1" dirty="0">
                  <a:solidFill>
                    <a:schemeClr val="bg1"/>
                  </a:solidFill>
                </a:rPr>
                <a:t>Q3</a:t>
              </a:r>
              <a:endParaRPr lang="zh-CN" altLang="en-US" sz="1600" b="1" dirty="0">
                <a:solidFill>
                  <a:schemeClr val="bg1"/>
                </a:solidFill>
              </a:endParaRPr>
            </a:p>
          </p:txBody>
        </p:sp>
        <p:sp>
          <p:nvSpPr>
            <p:cNvPr id="20" name="íŝlíḍé"/>
            <p:cNvSpPr txBox="1"/>
            <p:nvPr/>
          </p:nvSpPr>
          <p:spPr>
            <a:xfrm>
              <a:off x="6314249" y="4264435"/>
              <a:ext cx="2385602" cy="1461921"/>
            </a:xfrm>
            <a:prstGeom prst="rect">
              <a:avLst/>
            </a:prstGeom>
            <a:noFill/>
          </p:spPr>
          <p:txBody>
            <a:bodyPr wrap="square" lIns="90000" tIns="46800" rIns="90000" bIns="46800" rtlCol="0">
              <a:normAutofit/>
            </a:bodyPr>
            <a:lstStyle/>
            <a:p>
              <a:pPr algn="ctr">
                <a:lnSpc>
                  <a:spcPct val="150000"/>
                </a:lnSpc>
              </a:pPr>
              <a:r>
                <a:rPr lang="en-US" altLang="zh-CN" sz="1000" dirty="0"/>
                <a:t>Supporting text here.</a:t>
              </a:r>
            </a:p>
            <a:p>
              <a:pPr algn="ctr">
                <a:lnSpc>
                  <a:spcPct val="150000"/>
                </a:lnSpc>
              </a:pPr>
              <a:r>
                <a:rPr lang="en-US" altLang="zh-CN" sz="1000" dirty="0"/>
                <a:t>When you copy &amp; paste, choose "keep text only" option.</a:t>
              </a:r>
            </a:p>
          </p:txBody>
        </p:sp>
        <p:sp>
          <p:nvSpPr>
            <p:cNvPr id="21" name="iṩḷïďé"/>
            <p:cNvSpPr txBox="1"/>
            <p:nvPr/>
          </p:nvSpPr>
          <p:spPr>
            <a:xfrm>
              <a:off x="6314248" y="3792615"/>
              <a:ext cx="2385600" cy="471820"/>
            </a:xfrm>
            <a:prstGeom prst="rect">
              <a:avLst/>
            </a:prstGeom>
            <a:noFill/>
          </p:spPr>
          <p:txBody>
            <a:bodyPr wrap="square" rtlCol="0" anchor="ctr">
              <a:normAutofit/>
            </a:bodyPr>
            <a:lstStyle/>
            <a:p>
              <a:pPr algn="ctr"/>
              <a:r>
                <a:rPr lang="zh-CN" altLang="en-US" b="1" dirty="0">
                  <a:solidFill>
                    <a:schemeClr val="accent1"/>
                  </a:solidFill>
                </a:rPr>
                <a:t>事故发生日期</a:t>
              </a:r>
            </a:p>
          </p:txBody>
        </p:sp>
        <p:sp>
          <p:nvSpPr>
            <p:cNvPr id="22" name="ï$ļidè"/>
            <p:cNvSpPr/>
            <p:nvPr/>
          </p:nvSpPr>
          <p:spPr>
            <a:xfrm>
              <a:off x="9476977" y="5720432"/>
              <a:ext cx="1704342" cy="415562"/>
            </a:xfrm>
            <a:prstGeom prst="roundRect">
              <a:avLst>
                <a:gd name="adj" fmla="val 11836"/>
              </a:avLst>
            </a:prstGeom>
            <a:pattFill prst="ltUpDiag">
              <a:fgClr>
                <a:schemeClr val="accent1">
                  <a:lumMod val="20000"/>
                  <a:lumOff val="80000"/>
                </a:schemeClr>
              </a:fgClr>
              <a:bgClr>
                <a:schemeClr val="bg1"/>
              </a:bgClr>
            </a:pattFill>
            <a:ln>
              <a:solidFill>
                <a:schemeClr val="accent1">
                  <a:shade val="50000"/>
                  <a:alpha val="21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kumimoji="1" lang="en-US" altLang="zh-CN" sz="1400" b="1" dirty="0">
                  <a:solidFill>
                    <a:schemeClr val="tx1"/>
                  </a:solidFill>
                </a:rPr>
                <a:t>11</a:t>
              </a:r>
            </a:p>
          </p:txBody>
        </p:sp>
        <p:sp>
          <p:nvSpPr>
            <p:cNvPr id="23" name="iś1íďê"/>
            <p:cNvSpPr/>
            <p:nvPr/>
          </p:nvSpPr>
          <p:spPr>
            <a:xfrm>
              <a:off x="10033417" y="3173743"/>
              <a:ext cx="591457" cy="591462"/>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sz="1600" b="1" dirty="0">
                  <a:solidFill>
                    <a:schemeClr val="bg1"/>
                  </a:solidFill>
                </a:rPr>
                <a:t>Q4</a:t>
              </a:r>
              <a:endParaRPr lang="zh-CN" altLang="en-US" sz="1600" b="1" dirty="0">
                <a:solidFill>
                  <a:schemeClr val="bg1"/>
                </a:solidFill>
              </a:endParaRPr>
            </a:p>
          </p:txBody>
        </p:sp>
        <p:sp>
          <p:nvSpPr>
            <p:cNvPr id="24" name="ïşḻíḍe"/>
            <p:cNvSpPr txBox="1"/>
            <p:nvPr/>
          </p:nvSpPr>
          <p:spPr>
            <a:xfrm>
              <a:off x="9136347" y="4264435"/>
              <a:ext cx="2385602" cy="1461921"/>
            </a:xfrm>
            <a:prstGeom prst="rect">
              <a:avLst/>
            </a:prstGeom>
            <a:noFill/>
          </p:spPr>
          <p:txBody>
            <a:bodyPr wrap="square" lIns="90000" tIns="46800" rIns="90000" bIns="46800" rtlCol="0">
              <a:normAutofit/>
            </a:bodyPr>
            <a:lstStyle/>
            <a:p>
              <a:pPr algn="ctr">
                <a:lnSpc>
                  <a:spcPct val="150000"/>
                </a:lnSpc>
              </a:pPr>
              <a:r>
                <a:rPr lang="en-US" altLang="zh-CN" sz="1000" dirty="0"/>
                <a:t>Supporting text here.</a:t>
              </a:r>
            </a:p>
            <a:p>
              <a:pPr algn="ctr">
                <a:lnSpc>
                  <a:spcPct val="150000"/>
                </a:lnSpc>
              </a:pPr>
              <a:r>
                <a:rPr lang="en-US" altLang="zh-CN" sz="1000" dirty="0"/>
                <a:t>When you copy &amp; paste, choose "keep text only" option.</a:t>
              </a:r>
            </a:p>
          </p:txBody>
        </p:sp>
        <p:sp>
          <p:nvSpPr>
            <p:cNvPr id="25" name="îslíde"/>
            <p:cNvSpPr txBox="1"/>
            <p:nvPr/>
          </p:nvSpPr>
          <p:spPr>
            <a:xfrm>
              <a:off x="9136346" y="3792615"/>
              <a:ext cx="2385600" cy="471820"/>
            </a:xfrm>
            <a:prstGeom prst="rect">
              <a:avLst/>
            </a:prstGeom>
            <a:noFill/>
          </p:spPr>
          <p:txBody>
            <a:bodyPr wrap="square" rtlCol="0" anchor="ctr">
              <a:normAutofit/>
            </a:bodyPr>
            <a:lstStyle/>
            <a:p>
              <a:pPr algn="ctr"/>
              <a:r>
                <a:rPr lang="zh-CN" altLang="en-US" b="1" dirty="0">
                  <a:solidFill>
                    <a:schemeClr val="accent1"/>
                  </a:solidFill>
                </a:rPr>
                <a:t>事故形态</a:t>
              </a:r>
            </a:p>
          </p:txBody>
        </p:sp>
        <p:cxnSp>
          <p:nvCxnSpPr>
            <p:cNvPr id="26" name="肘形连接符 14"/>
            <p:cNvCxnSpPr>
              <a:stCxn id="28" idx="2"/>
              <a:endCxn id="15" idx="0"/>
            </p:cNvCxnSpPr>
            <p:nvPr/>
          </p:nvCxnSpPr>
          <p:spPr>
            <a:xfrm rot="10800000" flipV="1">
              <a:off x="4684950" y="1904547"/>
              <a:ext cx="788751" cy="1269195"/>
            </a:xfrm>
            <a:prstGeom prst="bentConnector2">
              <a:avLst/>
            </a:prstGeom>
            <a:ln w="3175" cap="rnd">
              <a:solidFill>
                <a:schemeClr val="bg1">
                  <a:lumMod val="75000"/>
                </a:schemeClr>
              </a:solidFill>
              <a:roun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16"/>
            <p:cNvCxnSpPr>
              <a:stCxn id="28" idx="6"/>
              <a:endCxn id="19" idx="0"/>
            </p:cNvCxnSpPr>
            <p:nvPr/>
          </p:nvCxnSpPr>
          <p:spPr>
            <a:xfrm>
              <a:off x="6718300" y="1904548"/>
              <a:ext cx="788748" cy="1269195"/>
            </a:xfrm>
            <a:prstGeom prst="bentConnector2">
              <a:avLst/>
            </a:prstGeom>
            <a:ln w="3175" cap="rnd">
              <a:solidFill>
                <a:schemeClr val="bg1">
                  <a:lumMod val="75000"/>
                </a:schemeClr>
              </a:solidFill>
              <a:round/>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97" name="îṧḻîḍê"/>
          <p:cNvSpPr txBox="1"/>
          <p:nvPr/>
        </p:nvSpPr>
        <p:spPr>
          <a:xfrm>
            <a:off x="10488615" y="-35"/>
            <a:ext cx="4128914" cy="471820"/>
          </a:xfrm>
          <a:prstGeom prst="rect">
            <a:avLst/>
          </a:prstGeom>
          <a:noFill/>
        </p:spPr>
        <p:txBody>
          <a:bodyPr wrap="square" anchor="ctr">
            <a:normAutofit/>
          </a:bodyPr>
          <a:lstStyle/>
          <a:p>
            <a:r>
              <a:rPr lang="zh-CN" altLang="en-US" sz="1400" b="1" dirty="0">
                <a:solidFill>
                  <a:schemeClr val="accent1"/>
                </a:solidFill>
              </a:rPr>
              <a:t>数据介绍与处理思路</a:t>
            </a:r>
          </a:p>
        </p:txBody>
      </p:sp>
      <p:sp>
        <p:nvSpPr>
          <p:cNvPr id="38" name="标题 37"/>
          <p:cNvSpPr>
            <a:spLocks noGrp="1"/>
          </p:cNvSpPr>
          <p:nvPr>
            <p:ph type="title"/>
          </p:nvPr>
        </p:nvSpPr>
        <p:spPr>
          <a:xfrm>
            <a:off x="0" y="51435"/>
            <a:ext cx="10850880" cy="363855"/>
          </a:xfrm>
        </p:spPr>
        <p:txBody>
          <a:bodyPr/>
          <a:lstStyle/>
          <a:p>
            <a:r>
              <a:rPr lang="zh-CN" altLang="en-US" sz="1400" dirty="0">
                <a:sym typeface="+mn-ea"/>
              </a:rPr>
              <a:t>指导老师：余翔</a:t>
            </a:r>
            <a:endParaRPr lang="zh-CN" altLang="en-US" sz="1400" dirty="0"/>
          </a:p>
        </p:txBody>
      </p:sp>
      <p:pic>
        <p:nvPicPr>
          <p:cNvPr id="40" name="图片 39"/>
          <p:cNvPicPr>
            <a:picLocks noChangeAspect="1"/>
          </p:cNvPicPr>
          <p:nvPr/>
        </p:nvPicPr>
        <p:blipFill>
          <a:blip r:embed="rId3"/>
          <a:stretch>
            <a:fillRect/>
          </a:stretch>
        </p:blipFill>
        <p:spPr>
          <a:xfrm>
            <a:off x="1863725" y="0"/>
            <a:ext cx="8464550" cy="11220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51435"/>
            <a:ext cx="10850880" cy="363855"/>
          </a:xfrm>
        </p:spPr>
        <p:txBody>
          <a:bodyPr/>
          <a:lstStyle/>
          <a:p>
            <a:r>
              <a:rPr lang="zh-CN" altLang="en-US" sz="1400" dirty="0">
                <a:sym typeface="+mn-ea"/>
              </a:rPr>
              <a:t>指导老师：余翔</a:t>
            </a:r>
            <a:endParaRPr lang="zh-CN" altLang="en-US" sz="1400"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t>9</a:t>
            </a:fld>
            <a:endParaRPr lang="zh-CN" altLang="en-US"/>
          </a:p>
        </p:txBody>
      </p:sp>
      <p:grpSp>
        <p:nvGrpSpPr>
          <p:cNvPr id="5" name="c6cc492e-2c81-451a-bf48-e033249c56d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69924" y="1131861"/>
            <a:ext cx="10850880" cy="5114888"/>
            <a:chOff x="669924" y="1131861"/>
            <a:chExt cx="10850880" cy="5114888"/>
          </a:xfrm>
        </p:grpSpPr>
        <p:sp>
          <p:nvSpPr>
            <p:cNvPr id="6" name="íṡļíḑè"/>
            <p:cNvSpPr/>
            <p:nvPr/>
          </p:nvSpPr>
          <p:spPr bwMode="auto">
            <a:xfrm>
              <a:off x="3658007" y="4826530"/>
              <a:ext cx="4875986" cy="1420219"/>
            </a:xfrm>
            <a:custGeom>
              <a:avLst/>
              <a:gdLst/>
              <a:ahLst/>
              <a:cxnLst>
                <a:cxn ang="0">
                  <a:pos x="4433" y="59"/>
                </a:cxn>
                <a:cxn ang="0">
                  <a:pos x="4812" y="166"/>
                </a:cxn>
                <a:cxn ang="0">
                  <a:pos x="5122" y="292"/>
                </a:cxn>
                <a:cxn ang="0">
                  <a:pos x="5357" y="435"/>
                </a:cxn>
                <a:cxn ang="0">
                  <a:pos x="5503" y="592"/>
                </a:cxn>
                <a:cxn ang="0">
                  <a:pos x="5556" y="759"/>
                </a:cxn>
                <a:cxn ang="0">
                  <a:pos x="5502" y="931"/>
                </a:cxn>
                <a:cxn ang="0">
                  <a:pos x="5346" y="1090"/>
                </a:cxn>
                <a:cxn ang="0">
                  <a:pos x="5102" y="1236"/>
                </a:cxn>
                <a:cxn ang="0">
                  <a:pos x="4777" y="1363"/>
                </a:cxn>
                <a:cxn ang="0">
                  <a:pos x="4384" y="1471"/>
                </a:cxn>
                <a:cxn ang="0">
                  <a:pos x="3930" y="1553"/>
                </a:cxn>
                <a:cxn ang="0">
                  <a:pos x="3429" y="1607"/>
                </a:cxn>
                <a:cxn ang="0">
                  <a:pos x="3278" y="1607"/>
                </a:cxn>
                <a:cxn ang="0">
                  <a:pos x="3708" y="1546"/>
                </a:cxn>
                <a:cxn ang="0">
                  <a:pos x="4090" y="1450"/>
                </a:cxn>
                <a:cxn ang="0">
                  <a:pos x="4416" y="1327"/>
                </a:cxn>
                <a:cxn ang="0">
                  <a:pos x="4672" y="1177"/>
                </a:cxn>
                <a:cxn ang="0">
                  <a:pos x="4847" y="1009"/>
                </a:cxn>
                <a:cxn ang="0">
                  <a:pos x="4932" y="823"/>
                </a:cxn>
                <a:cxn ang="0">
                  <a:pos x="4915" y="636"/>
                </a:cxn>
                <a:cxn ang="0">
                  <a:pos x="4809" y="462"/>
                </a:cxn>
                <a:cxn ang="0">
                  <a:pos x="4620" y="304"/>
                </a:cxn>
                <a:cxn ang="0">
                  <a:pos x="4360" y="166"/>
                </a:cxn>
                <a:cxn ang="0">
                  <a:pos x="4151" y="37"/>
                </a:cxn>
                <a:cxn ang="0">
                  <a:pos x="1404" y="37"/>
                </a:cxn>
                <a:cxn ang="0">
                  <a:pos x="1195" y="166"/>
                </a:cxn>
                <a:cxn ang="0">
                  <a:pos x="934" y="304"/>
                </a:cxn>
                <a:cxn ang="0">
                  <a:pos x="745" y="462"/>
                </a:cxn>
                <a:cxn ang="0">
                  <a:pos x="639" y="636"/>
                </a:cxn>
                <a:cxn ang="0">
                  <a:pos x="622" y="823"/>
                </a:cxn>
                <a:cxn ang="0">
                  <a:pos x="706" y="1009"/>
                </a:cxn>
                <a:cxn ang="0">
                  <a:pos x="883" y="1177"/>
                </a:cxn>
                <a:cxn ang="0">
                  <a:pos x="1138" y="1327"/>
                </a:cxn>
                <a:cxn ang="0">
                  <a:pos x="1464" y="1450"/>
                </a:cxn>
                <a:cxn ang="0">
                  <a:pos x="1848" y="1546"/>
                </a:cxn>
                <a:cxn ang="0">
                  <a:pos x="2278" y="1607"/>
                </a:cxn>
                <a:cxn ang="0">
                  <a:pos x="2301" y="1619"/>
                </a:cxn>
                <a:cxn ang="0">
                  <a:pos x="1787" y="1573"/>
                </a:cxn>
                <a:cxn ang="0">
                  <a:pos x="1317" y="1501"/>
                </a:cxn>
                <a:cxn ang="0">
                  <a:pos x="902" y="1401"/>
                </a:cxn>
                <a:cxn ang="0">
                  <a:pos x="553" y="1280"/>
                </a:cxn>
                <a:cxn ang="0">
                  <a:pos x="280" y="1140"/>
                </a:cxn>
                <a:cxn ang="0">
                  <a:pos x="94" y="985"/>
                </a:cxn>
                <a:cxn ang="0">
                  <a:pos x="7" y="816"/>
                </a:cxn>
                <a:cxn ang="0">
                  <a:pos x="24" y="646"/>
                </a:cxn>
                <a:cxn ang="0">
                  <a:pos x="140" y="486"/>
                </a:cxn>
                <a:cxn ang="0">
                  <a:pos x="346" y="339"/>
                </a:cxn>
                <a:cxn ang="0">
                  <a:pos x="632" y="206"/>
                </a:cxn>
                <a:cxn ang="0">
                  <a:pos x="988" y="93"/>
                </a:cxn>
                <a:cxn ang="0">
                  <a:pos x="1406" y="0"/>
                </a:cxn>
              </a:cxnLst>
              <a:rect l="0" t="0" r="r" b="b"/>
              <a:pathLst>
                <a:path w="5556" h="1619">
                  <a:moveTo>
                    <a:pt x="4149" y="0"/>
                  </a:moveTo>
                  <a:lnTo>
                    <a:pt x="4294" y="29"/>
                  </a:lnTo>
                  <a:lnTo>
                    <a:pt x="4433" y="59"/>
                  </a:lnTo>
                  <a:lnTo>
                    <a:pt x="4566" y="93"/>
                  </a:lnTo>
                  <a:lnTo>
                    <a:pt x="4692" y="128"/>
                  </a:lnTo>
                  <a:lnTo>
                    <a:pt x="4812" y="166"/>
                  </a:lnTo>
                  <a:lnTo>
                    <a:pt x="4923" y="206"/>
                  </a:lnTo>
                  <a:lnTo>
                    <a:pt x="5026" y="248"/>
                  </a:lnTo>
                  <a:lnTo>
                    <a:pt x="5122" y="292"/>
                  </a:lnTo>
                  <a:lnTo>
                    <a:pt x="5210" y="339"/>
                  </a:lnTo>
                  <a:lnTo>
                    <a:pt x="5287" y="386"/>
                  </a:lnTo>
                  <a:lnTo>
                    <a:pt x="5357" y="435"/>
                  </a:lnTo>
                  <a:lnTo>
                    <a:pt x="5416" y="486"/>
                  </a:lnTo>
                  <a:lnTo>
                    <a:pt x="5465" y="538"/>
                  </a:lnTo>
                  <a:lnTo>
                    <a:pt x="5503" y="592"/>
                  </a:lnTo>
                  <a:lnTo>
                    <a:pt x="5532" y="646"/>
                  </a:lnTo>
                  <a:lnTo>
                    <a:pt x="5551" y="702"/>
                  </a:lnTo>
                  <a:lnTo>
                    <a:pt x="5556" y="759"/>
                  </a:lnTo>
                  <a:lnTo>
                    <a:pt x="5549" y="816"/>
                  </a:lnTo>
                  <a:lnTo>
                    <a:pt x="5532" y="874"/>
                  </a:lnTo>
                  <a:lnTo>
                    <a:pt x="5502" y="931"/>
                  </a:lnTo>
                  <a:lnTo>
                    <a:pt x="5461" y="985"/>
                  </a:lnTo>
                  <a:lnTo>
                    <a:pt x="5409" y="1039"/>
                  </a:lnTo>
                  <a:lnTo>
                    <a:pt x="5346" y="1090"/>
                  </a:lnTo>
                  <a:lnTo>
                    <a:pt x="5274" y="1140"/>
                  </a:lnTo>
                  <a:lnTo>
                    <a:pt x="5193" y="1189"/>
                  </a:lnTo>
                  <a:lnTo>
                    <a:pt x="5102" y="1236"/>
                  </a:lnTo>
                  <a:lnTo>
                    <a:pt x="5003" y="1280"/>
                  </a:lnTo>
                  <a:lnTo>
                    <a:pt x="4893" y="1324"/>
                  </a:lnTo>
                  <a:lnTo>
                    <a:pt x="4777" y="1363"/>
                  </a:lnTo>
                  <a:lnTo>
                    <a:pt x="4654" y="1401"/>
                  </a:lnTo>
                  <a:lnTo>
                    <a:pt x="4522" y="1437"/>
                  </a:lnTo>
                  <a:lnTo>
                    <a:pt x="4384" y="1471"/>
                  </a:lnTo>
                  <a:lnTo>
                    <a:pt x="4239" y="1501"/>
                  </a:lnTo>
                  <a:lnTo>
                    <a:pt x="4087" y="1528"/>
                  </a:lnTo>
                  <a:lnTo>
                    <a:pt x="3930" y="1553"/>
                  </a:lnTo>
                  <a:lnTo>
                    <a:pt x="3768" y="1573"/>
                  </a:lnTo>
                  <a:lnTo>
                    <a:pt x="3601" y="1592"/>
                  </a:lnTo>
                  <a:lnTo>
                    <a:pt x="3429" y="1607"/>
                  </a:lnTo>
                  <a:lnTo>
                    <a:pt x="3254" y="1619"/>
                  </a:lnTo>
                  <a:lnTo>
                    <a:pt x="3261" y="1614"/>
                  </a:lnTo>
                  <a:lnTo>
                    <a:pt x="3278" y="1607"/>
                  </a:lnTo>
                  <a:lnTo>
                    <a:pt x="3426" y="1590"/>
                  </a:lnTo>
                  <a:lnTo>
                    <a:pt x="3569" y="1570"/>
                  </a:lnTo>
                  <a:lnTo>
                    <a:pt x="3708" y="1546"/>
                  </a:lnTo>
                  <a:lnTo>
                    <a:pt x="3841" y="1518"/>
                  </a:lnTo>
                  <a:lnTo>
                    <a:pt x="3969" y="1486"/>
                  </a:lnTo>
                  <a:lnTo>
                    <a:pt x="4090" y="1450"/>
                  </a:lnTo>
                  <a:lnTo>
                    <a:pt x="4205" y="1412"/>
                  </a:lnTo>
                  <a:lnTo>
                    <a:pt x="4315" y="1371"/>
                  </a:lnTo>
                  <a:lnTo>
                    <a:pt x="4416" y="1327"/>
                  </a:lnTo>
                  <a:lnTo>
                    <a:pt x="4509" y="1280"/>
                  </a:lnTo>
                  <a:lnTo>
                    <a:pt x="4595" y="1229"/>
                  </a:lnTo>
                  <a:lnTo>
                    <a:pt x="4672" y="1177"/>
                  </a:lnTo>
                  <a:lnTo>
                    <a:pt x="4740" y="1123"/>
                  </a:lnTo>
                  <a:lnTo>
                    <a:pt x="4799" y="1066"/>
                  </a:lnTo>
                  <a:lnTo>
                    <a:pt x="4847" y="1009"/>
                  </a:lnTo>
                  <a:lnTo>
                    <a:pt x="4886" y="948"/>
                  </a:lnTo>
                  <a:lnTo>
                    <a:pt x="4913" y="887"/>
                  </a:lnTo>
                  <a:lnTo>
                    <a:pt x="4932" y="823"/>
                  </a:lnTo>
                  <a:lnTo>
                    <a:pt x="4937" y="759"/>
                  </a:lnTo>
                  <a:lnTo>
                    <a:pt x="4932" y="697"/>
                  </a:lnTo>
                  <a:lnTo>
                    <a:pt x="4915" y="636"/>
                  </a:lnTo>
                  <a:lnTo>
                    <a:pt x="4890" y="577"/>
                  </a:lnTo>
                  <a:lnTo>
                    <a:pt x="4854" y="520"/>
                  </a:lnTo>
                  <a:lnTo>
                    <a:pt x="4809" y="462"/>
                  </a:lnTo>
                  <a:lnTo>
                    <a:pt x="4755" y="408"/>
                  </a:lnTo>
                  <a:lnTo>
                    <a:pt x="4691" y="356"/>
                  </a:lnTo>
                  <a:lnTo>
                    <a:pt x="4620" y="304"/>
                  </a:lnTo>
                  <a:lnTo>
                    <a:pt x="4541" y="257"/>
                  </a:lnTo>
                  <a:lnTo>
                    <a:pt x="4453" y="209"/>
                  </a:lnTo>
                  <a:lnTo>
                    <a:pt x="4360" y="166"/>
                  </a:lnTo>
                  <a:lnTo>
                    <a:pt x="4259" y="125"/>
                  </a:lnTo>
                  <a:lnTo>
                    <a:pt x="4151" y="86"/>
                  </a:lnTo>
                  <a:lnTo>
                    <a:pt x="4151" y="37"/>
                  </a:lnTo>
                  <a:lnTo>
                    <a:pt x="4149" y="0"/>
                  </a:lnTo>
                  <a:close/>
                  <a:moveTo>
                    <a:pt x="1406" y="0"/>
                  </a:moveTo>
                  <a:lnTo>
                    <a:pt x="1404" y="37"/>
                  </a:lnTo>
                  <a:lnTo>
                    <a:pt x="1404" y="86"/>
                  </a:lnTo>
                  <a:lnTo>
                    <a:pt x="1297" y="125"/>
                  </a:lnTo>
                  <a:lnTo>
                    <a:pt x="1195" y="166"/>
                  </a:lnTo>
                  <a:lnTo>
                    <a:pt x="1101" y="209"/>
                  </a:lnTo>
                  <a:lnTo>
                    <a:pt x="1013" y="257"/>
                  </a:lnTo>
                  <a:lnTo>
                    <a:pt x="934" y="304"/>
                  </a:lnTo>
                  <a:lnTo>
                    <a:pt x="863" y="356"/>
                  </a:lnTo>
                  <a:lnTo>
                    <a:pt x="801" y="408"/>
                  </a:lnTo>
                  <a:lnTo>
                    <a:pt x="745" y="462"/>
                  </a:lnTo>
                  <a:lnTo>
                    <a:pt x="700" y="520"/>
                  </a:lnTo>
                  <a:lnTo>
                    <a:pt x="664" y="577"/>
                  </a:lnTo>
                  <a:lnTo>
                    <a:pt x="639" y="636"/>
                  </a:lnTo>
                  <a:lnTo>
                    <a:pt x="622" y="697"/>
                  </a:lnTo>
                  <a:lnTo>
                    <a:pt x="617" y="759"/>
                  </a:lnTo>
                  <a:lnTo>
                    <a:pt x="622" y="823"/>
                  </a:lnTo>
                  <a:lnTo>
                    <a:pt x="641" y="887"/>
                  </a:lnTo>
                  <a:lnTo>
                    <a:pt x="668" y="948"/>
                  </a:lnTo>
                  <a:lnTo>
                    <a:pt x="706" y="1009"/>
                  </a:lnTo>
                  <a:lnTo>
                    <a:pt x="755" y="1066"/>
                  </a:lnTo>
                  <a:lnTo>
                    <a:pt x="814" y="1123"/>
                  </a:lnTo>
                  <a:lnTo>
                    <a:pt x="883" y="1177"/>
                  </a:lnTo>
                  <a:lnTo>
                    <a:pt x="959" y="1229"/>
                  </a:lnTo>
                  <a:lnTo>
                    <a:pt x="1045" y="1280"/>
                  </a:lnTo>
                  <a:lnTo>
                    <a:pt x="1138" y="1327"/>
                  </a:lnTo>
                  <a:lnTo>
                    <a:pt x="1239" y="1371"/>
                  </a:lnTo>
                  <a:lnTo>
                    <a:pt x="1349" y="1412"/>
                  </a:lnTo>
                  <a:lnTo>
                    <a:pt x="1464" y="1450"/>
                  </a:lnTo>
                  <a:lnTo>
                    <a:pt x="1587" y="1486"/>
                  </a:lnTo>
                  <a:lnTo>
                    <a:pt x="1713" y="1518"/>
                  </a:lnTo>
                  <a:lnTo>
                    <a:pt x="1848" y="1546"/>
                  </a:lnTo>
                  <a:lnTo>
                    <a:pt x="1986" y="1570"/>
                  </a:lnTo>
                  <a:lnTo>
                    <a:pt x="2129" y="1590"/>
                  </a:lnTo>
                  <a:lnTo>
                    <a:pt x="2278" y="1607"/>
                  </a:lnTo>
                  <a:lnTo>
                    <a:pt x="2286" y="1611"/>
                  </a:lnTo>
                  <a:lnTo>
                    <a:pt x="2293" y="1614"/>
                  </a:lnTo>
                  <a:lnTo>
                    <a:pt x="2301" y="1619"/>
                  </a:lnTo>
                  <a:lnTo>
                    <a:pt x="2126" y="1607"/>
                  </a:lnTo>
                  <a:lnTo>
                    <a:pt x="1954" y="1592"/>
                  </a:lnTo>
                  <a:lnTo>
                    <a:pt x="1787" y="1573"/>
                  </a:lnTo>
                  <a:lnTo>
                    <a:pt x="1624" y="1553"/>
                  </a:lnTo>
                  <a:lnTo>
                    <a:pt x="1467" y="1528"/>
                  </a:lnTo>
                  <a:lnTo>
                    <a:pt x="1317" y="1501"/>
                  </a:lnTo>
                  <a:lnTo>
                    <a:pt x="1172" y="1471"/>
                  </a:lnTo>
                  <a:lnTo>
                    <a:pt x="1034" y="1437"/>
                  </a:lnTo>
                  <a:lnTo>
                    <a:pt x="902" y="1401"/>
                  </a:lnTo>
                  <a:lnTo>
                    <a:pt x="777" y="1363"/>
                  </a:lnTo>
                  <a:lnTo>
                    <a:pt x="661" y="1324"/>
                  </a:lnTo>
                  <a:lnTo>
                    <a:pt x="553" y="1280"/>
                  </a:lnTo>
                  <a:lnTo>
                    <a:pt x="454" y="1236"/>
                  </a:lnTo>
                  <a:lnTo>
                    <a:pt x="363" y="1189"/>
                  </a:lnTo>
                  <a:lnTo>
                    <a:pt x="280" y="1140"/>
                  </a:lnTo>
                  <a:lnTo>
                    <a:pt x="209" y="1090"/>
                  </a:lnTo>
                  <a:lnTo>
                    <a:pt x="147" y="1039"/>
                  </a:lnTo>
                  <a:lnTo>
                    <a:pt x="94" y="985"/>
                  </a:lnTo>
                  <a:lnTo>
                    <a:pt x="54" y="931"/>
                  </a:lnTo>
                  <a:lnTo>
                    <a:pt x="24" y="874"/>
                  </a:lnTo>
                  <a:lnTo>
                    <a:pt x="7" y="816"/>
                  </a:lnTo>
                  <a:lnTo>
                    <a:pt x="0" y="759"/>
                  </a:lnTo>
                  <a:lnTo>
                    <a:pt x="5" y="702"/>
                  </a:lnTo>
                  <a:lnTo>
                    <a:pt x="24" y="646"/>
                  </a:lnTo>
                  <a:lnTo>
                    <a:pt x="51" y="592"/>
                  </a:lnTo>
                  <a:lnTo>
                    <a:pt x="91" y="538"/>
                  </a:lnTo>
                  <a:lnTo>
                    <a:pt x="140" y="486"/>
                  </a:lnTo>
                  <a:lnTo>
                    <a:pt x="199" y="435"/>
                  </a:lnTo>
                  <a:lnTo>
                    <a:pt x="268" y="386"/>
                  </a:lnTo>
                  <a:lnTo>
                    <a:pt x="346" y="339"/>
                  </a:lnTo>
                  <a:lnTo>
                    <a:pt x="433" y="292"/>
                  </a:lnTo>
                  <a:lnTo>
                    <a:pt x="528" y="248"/>
                  </a:lnTo>
                  <a:lnTo>
                    <a:pt x="632" y="206"/>
                  </a:lnTo>
                  <a:lnTo>
                    <a:pt x="744" y="166"/>
                  </a:lnTo>
                  <a:lnTo>
                    <a:pt x="863" y="128"/>
                  </a:lnTo>
                  <a:lnTo>
                    <a:pt x="988" y="93"/>
                  </a:lnTo>
                  <a:lnTo>
                    <a:pt x="1121" y="59"/>
                  </a:lnTo>
                  <a:lnTo>
                    <a:pt x="1261" y="29"/>
                  </a:lnTo>
                  <a:lnTo>
                    <a:pt x="1406"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24" tIns="45713" rIns="91424" bIns="45713" rtlCol="0" anchor="ctr"/>
            <a:lstStyle/>
            <a:p>
              <a:pPr algn="ctr"/>
              <a:endParaRPr lang="en-US" sz="2400"/>
            </a:p>
          </p:txBody>
        </p:sp>
        <p:sp>
          <p:nvSpPr>
            <p:cNvPr id="7" name="îṩļíďê"/>
            <p:cNvSpPr/>
            <p:nvPr/>
          </p:nvSpPr>
          <p:spPr bwMode="auto">
            <a:xfrm>
              <a:off x="4718367" y="3655313"/>
              <a:ext cx="2728730" cy="2458297"/>
            </a:xfrm>
            <a:custGeom>
              <a:avLst/>
              <a:gdLst/>
              <a:ahLst/>
              <a:cxnLst>
                <a:cxn ang="0">
                  <a:pos x="1388" y="2855"/>
                </a:cxn>
                <a:cxn ang="0">
                  <a:pos x="1318" y="2752"/>
                </a:cxn>
                <a:cxn ang="0">
                  <a:pos x="1900" y="2632"/>
                </a:cxn>
                <a:cxn ang="0">
                  <a:pos x="1428" y="2867"/>
                </a:cxn>
                <a:cxn ang="0">
                  <a:pos x="1760" y="2788"/>
                </a:cxn>
                <a:cxn ang="0">
                  <a:pos x="622" y="2607"/>
                </a:cxn>
                <a:cxn ang="0">
                  <a:pos x="1135" y="2880"/>
                </a:cxn>
                <a:cxn ang="0">
                  <a:pos x="1049" y="2799"/>
                </a:cxn>
                <a:cxn ang="0">
                  <a:pos x="551" y="2533"/>
                </a:cxn>
                <a:cxn ang="0">
                  <a:pos x="855" y="2518"/>
                </a:cxn>
                <a:cxn ang="0">
                  <a:pos x="1423" y="2643"/>
                </a:cxn>
                <a:cxn ang="0">
                  <a:pos x="1863" y="2363"/>
                </a:cxn>
                <a:cxn ang="0">
                  <a:pos x="1662" y="2169"/>
                </a:cxn>
                <a:cxn ang="0">
                  <a:pos x="971" y="2169"/>
                </a:cxn>
                <a:cxn ang="0">
                  <a:pos x="2315" y="1906"/>
                </a:cxn>
                <a:cxn ang="0">
                  <a:pos x="2001" y="2310"/>
                </a:cxn>
                <a:cxn ang="0">
                  <a:pos x="2153" y="2379"/>
                </a:cxn>
                <a:cxn ang="0">
                  <a:pos x="2424" y="1806"/>
                </a:cxn>
                <a:cxn ang="0">
                  <a:pos x="384" y="2295"/>
                </a:cxn>
                <a:cxn ang="0">
                  <a:pos x="716" y="2465"/>
                </a:cxn>
                <a:cxn ang="0">
                  <a:pos x="447" y="1988"/>
                </a:cxn>
                <a:cxn ang="0">
                  <a:pos x="1241" y="41"/>
                </a:cxn>
                <a:cxn ang="0">
                  <a:pos x="858" y="375"/>
                </a:cxn>
                <a:cxn ang="0">
                  <a:pos x="619" y="963"/>
                </a:cxn>
                <a:cxn ang="0">
                  <a:pos x="583" y="1722"/>
                </a:cxn>
                <a:cxn ang="0">
                  <a:pos x="1071" y="2086"/>
                </a:cxn>
                <a:cxn ang="0">
                  <a:pos x="1792" y="2046"/>
                </a:cxn>
                <a:cxn ang="0">
                  <a:pos x="2062" y="1449"/>
                </a:cxn>
                <a:cxn ang="0">
                  <a:pos x="1951" y="744"/>
                </a:cxn>
                <a:cxn ang="0">
                  <a:pos x="1656" y="230"/>
                </a:cxn>
                <a:cxn ang="0">
                  <a:pos x="1399" y="4"/>
                </a:cxn>
                <a:cxn ang="0">
                  <a:pos x="1730" y="209"/>
                </a:cxn>
                <a:cxn ang="0">
                  <a:pos x="2060" y="727"/>
                </a:cxn>
                <a:cxn ang="0">
                  <a:pos x="2187" y="1449"/>
                </a:cxn>
                <a:cxn ang="0">
                  <a:pos x="2278" y="1837"/>
                </a:cxn>
                <a:cxn ang="0">
                  <a:pos x="2455" y="1322"/>
                </a:cxn>
                <a:cxn ang="0">
                  <a:pos x="2266" y="639"/>
                </a:cxn>
                <a:cxn ang="0">
                  <a:pos x="1855" y="166"/>
                </a:cxn>
                <a:cxn ang="0">
                  <a:pos x="1231" y="4"/>
                </a:cxn>
                <a:cxn ang="0">
                  <a:pos x="695" y="225"/>
                </a:cxn>
                <a:cxn ang="0">
                  <a:pos x="315" y="741"/>
                </a:cxn>
                <a:cxn ang="0">
                  <a:pos x="170" y="1449"/>
                </a:cxn>
                <a:cxn ang="0">
                  <a:pos x="420" y="1874"/>
                </a:cxn>
                <a:cxn ang="0">
                  <a:pos x="447" y="1319"/>
                </a:cxn>
                <a:cxn ang="0">
                  <a:pos x="612" y="624"/>
                </a:cxn>
                <a:cxn ang="0">
                  <a:pos x="969" y="150"/>
                </a:cxn>
                <a:cxn ang="0">
                  <a:pos x="1231" y="4"/>
                </a:cxn>
                <a:cxn ang="0">
                  <a:pos x="1280" y="2"/>
                </a:cxn>
                <a:cxn ang="0">
                  <a:pos x="1408" y="0"/>
                </a:cxn>
                <a:cxn ang="0">
                  <a:pos x="1915" y="127"/>
                </a:cxn>
                <a:cxn ang="0">
                  <a:pos x="2372" y="557"/>
                </a:cxn>
                <a:cxn ang="0">
                  <a:pos x="2613" y="1203"/>
                </a:cxn>
                <a:cxn ang="0">
                  <a:pos x="2563" y="1928"/>
                </a:cxn>
                <a:cxn ang="0">
                  <a:pos x="2241" y="2511"/>
                </a:cxn>
                <a:cxn ang="0">
                  <a:pos x="1726" y="2848"/>
                </a:cxn>
                <a:cxn ang="0">
                  <a:pos x="1313" y="2890"/>
                </a:cxn>
                <a:cxn ang="0">
                  <a:pos x="904" y="2848"/>
                </a:cxn>
                <a:cxn ang="0">
                  <a:pos x="389" y="2511"/>
                </a:cxn>
                <a:cxn ang="0">
                  <a:pos x="67" y="1928"/>
                </a:cxn>
                <a:cxn ang="0">
                  <a:pos x="17" y="1203"/>
                </a:cxn>
                <a:cxn ang="0">
                  <a:pos x="258" y="557"/>
                </a:cxn>
                <a:cxn ang="0">
                  <a:pos x="715" y="127"/>
                </a:cxn>
              </a:cxnLst>
              <a:rect l="0" t="0" r="r" b="b"/>
              <a:pathLst>
                <a:path w="2630" h="2895">
                  <a:moveTo>
                    <a:pt x="1035" y="2725"/>
                  </a:moveTo>
                  <a:lnTo>
                    <a:pt x="1101" y="2777"/>
                  </a:lnTo>
                  <a:lnTo>
                    <a:pt x="1170" y="2821"/>
                  </a:lnTo>
                  <a:lnTo>
                    <a:pt x="1241" y="2855"/>
                  </a:lnTo>
                  <a:lnTo>
                    <a:pt x="1313" y="2879"/>
                  </a:lnTo>
                  <a:lnTo>
                    <a:pt x="1388" y="2855"/>
                  </a:lnTo>
                  <a:lnTo>
                    <a:pt x="1458" y="2821"/>
                  </a:lnTo>
                  <a:lnTo>
                    <a:pt x="1526" y="2779"/>
                  </a:lnTo>
                  <a:lnTo>
                    <a:pt x="1592" y="2727"/>
                  </a:lnTo>
                  <a:lnTo>
                    <a:pt x="1502" y="2740"/>
                  </a:lnTo>
                  <a:lnTo>
                    <a:pt x="1411" y="2749"/>
                  </a:lnTo>
                  <a:lnTo>
                    <a:pt x="1318" y="2752"/>
                  </a:lnTo>
                  <a:lnTo>
                    <a:pt x="1222" y="2749"/>
                  </a:lnTo>
                  <a:lnTo>
                    <a:pt x="1128" y="2740"/>
                  </a:lnTo>
                  <a:lnTo>
                    <a:pt x="1035" y="2725"/>
                  </a:lnTo>
                  <a:close/>
                  <a:moveTo>
                    <a:pt x="2067" y="2546"/>
                  </a:moveTo>
                  <a:lnTo>
                    <a:pt x="1986" y="2592"/>
                  </a:lnTo>
                  <a:lnTo>
                    <a:pt x="1900" y="2632"/>
                  </a:lnTo>
                  <a:lnTo>
                    <a:pt x="1811" y="2668"/>
                  </a:lnTo>
                  <a:lnTo>
                    <a:pt x="1718" y="2698"/>
                  </a:lnTo>
                  <a:lnTo>
                    <a:pt x="1649" y="2754"/>
                  </a:lnTo>
                  <a:lnTo>
                    <a:pt x="1578" y="2801"/>
                  </a:lnTo>
                  <a:lnTo>
                    <a:pt x="1504" y="2838"/>
                  </a:lnTo>
                  <a:lnTo>
                    <a:pt x="1428" y="2867"/>
                  </a:lnTo>
                  <a:lnTo>
                    <a:pt x="1349" y="2885"/>
                  </a:lnTo>
                  <a:lnTo>
                    <a:pt x="1399" y="2892"/>
                  </a:lnTo>
                  <a:lnTo>
                    <a:pt x="1494" y="2880"/>
                  </a:lnTo>
                  <a:lnTo>
                    <a:pt x="1585" y="2858"/>
                  </a:lnTo>
                  <a:lnTo>
                    <a:pt x="1674" y="2828"/>
                  </a:lnTo>
                  <a:lnTo>
                    <a:pt x="1760" y="2788"/>
                  </a:lnTo>
                  <a:lnTo>
                    <a:pt x="1843" y="2740"/>
                  </a:lnTo>
                  <a:lnTo>
                    <a:pt x="1922" y="2683"/>
                  </a:lnTo>
                  <a:lnTo>
                    <a:pt x="1996" y="2619"/>
                  </a:lnTo>
                  <a:lnTo>
                    <a:pt x="2067" y="2546"/>
                  </a:lnTo>
                  <a:close/>
                  <a:moveTo>
                    <a:pt x="551" y="2533"/>
                  </a:moveTo>
                  <a:lnTo>
                    <a:pt x="622" y="2607"/>
                  </a:lnTo>
                  <a:lnTo>
                    <a:pt x="698" y="2675"/>
                  </a:lnTo>
                  <a:lnTo>
                    <a:pt x="779" y="2734"/>
                  </a:lnTo>
                  <a:lnTo>
                    <a:pt x="863" y="2784"/>
                  </a:lnTo>
                  <a:lnTo>
                    <a:pt x="951" y="2826"/>
                  </a:lnTo>
                  <a:lnTo>
                    <a:pt x="1040" y="2858"/>
                  </a:lnTo>
                  <a:lnTo>
                    <a:pt x="1135" y="2880"/>
                  </a:lnTo>
                  <a:lnTo>
                    <a:pt x="1231" y="2892"/>
                  </a:lnTo>
                  <a:lnTo>
                    <a:pt x="1256" y="2889"/>
                  </a:lnTo>
                  <a:lnTo>
                    <a:pt x="1280" y="2885"/>
                  </a:lnTo>
                  <a:lnTo>
                    <a:pt x="1200" y="2867"/>
                  </a:lnTo>
                  <a:lnTo>
                    <a:pt x="1123" y="2838"/>
                  </a:lnTo>
                  <a:lnTo>
                    <a:pt x="1049" y="2799"/>
                  </a:lnTo>
                  <a:lnTo>
                    <a:pt x="978" y="2752"/>
                  </a:lnTo>
                  <a:lnTo>
                    <a:pt x="909" y="2695"/>
                  </a:lnTo>
                  <a:lnTo>
                    <a:pt x="813" y="2663"/>
                  </a:lnTo>
                  <a:lnTo>
                    <a:pt x="722" y="2626"/>
                  </a:lnTo>
                  <a:lnTo>
                    <a:pt x="634" y="2582"/>
                  </a:lnTo>
                  <a:lnTo>
                    <a:pt x="551" y="2533"/>
                  </a:lnTo>
                  <a:close/>
                  <a:moveTo>
                    <a:pt x="659" y="2086"/>
                  </a:moveTo>
                  <a:lnTo>
                    <a:pt x="691" y="2182"/>
                  </a:lnTo>
                  <a:lnTo>
                    <a:pt x="727" y="2273"/>
                  </a:lnTo>
                  <a:lnTo>
                    <a:pt x="765" y="2359"/>
                  </a:lnTo>
                  <a:lnTo>
                    <a:pt x="809" y="2442"/>
                  </a:lnTo>
                  <a:lnTo>
                    <a:pt x="855" y="2518"/>
                  </a:lnTo>
                  <a:lnTo>
                    <a:pt x="905" y="2587"/>
                  </a:lnTo>
                  <a:lnTo>
                    <a:pt x="1005" y="2612"/>
                  </a:lnTo>
                  <a:lnTo>
                    <a:pt x="1106" y="2631"/>
                  </a:lnTo>
                  <a:lnTo>
                    <a:pt x="1212" y="2643"/>
                  </a:lnTo>
                  <a:lnTo>
                    <a:pt x="1318" y="2646"/>
                  </a:lnTo>
                  <a:lnTo>
                    <a:pt x="1423" y="2643"/>
                  </a:lnTo>
                  <a:lnTo>
                    <a:pt x="1526" y="2631"/>
                  </a:lnTo>
                  <a:lnTo>
                    <a:pt x="1625" y="2614"/>
                  </a:lnTo>
                  <a:lnTo>
                    <a:pt x="1721" y="2590"/>
                  </a:lnTo>
                  <a:lnTo>
                    <a:pt x="1772" y="2521"/>
                  </a:lnTo>
                  <a:lnTo>
                    <a:pt x="1819" y="2445"/>
                  </a:lnTo>
                  <a:lnTo>
                    <a:pt x="1863" y="2363"/>
                  </a:lnTo>
                  <a:lnTo>
                    <a:pt x="1902" y="2277"/>
                  </a:lnTo>
                  <a:lnTo>
                    <a:pt x="1939" y="2186"/>
                  </a:lnTo>
                  <a:lnTo>
                    <a:pt x="1971" y="2089"/>
                  </a:lnTo>
                  <a:lnTo>
                    <a:pt x="1873" y="2121"/>
                  </a:lnTo>
                  <a:lnTo>
                    <a:pt x="1770" y="2148"/>
                  </a:lnTo>
                  <a:lnTo>
                    <a:pt x="1662" y="2169"/>
                  </a:lnTo>
                  <a:lnTo>
                    <a:pt x="1551" y="2186"/>
                  </a:lnTo>
                  <a:lnTo>
                    <a:pt x="1436" y="2194"/>
                  </a:lnTo>
                  <a:lnTo>
                    <a:pt x="1318" y="2197"/>
                  </a:lnTo>
                  <a:lnTo>
                    <a:pt x="1199" y="2194"/>
                  </a:lnTo>
                  <a:lnTo>
                    <a:pt x="1082" y="2184"/>
                  </a:lnTo>
                  <a:lnTo>
                    <a:pt x="971" y="2169"/>
                  </a:lnTo>
                  <a:lnTo>
                    <a:pt x="861" y="2147"/>
                  </a:lnTo>
                  <a:lnTo>
                    <a:pt x="759" y="2118"/>
                  </a:lnTo>
                  <a:lnTo>
                    <a:pt x="659" y="2086"/>
                  </a:lnTo>
                  <a:close/>
                  <a:moveTo>
                    <a:pt x="2424" y="1806"/>
                  </a:moveTo>
                  <a:lnTo>
                    <a:pt x="2374" y="1857"/>
                  </a:lnTo>
                  <a:lnTo>
                    <a:pt x="2315" y="1906"/>
                  </a:lnTo>
                  <a:lnTo>
                    <a:pt x="2251" y="1951"/>
                  </a:lnTo>
                  <a:lnTo>
                    <a:pt x="2182" y="1995"/>
                  </a:lnTo>
                  <a:lnTo>
                    <a:pt x="2106" y="2034"/>
                  </a:lnTo>
                  <a:lnTo>
                    <a:pt x="2075" y="2130"/>
                  </a:lnTo>
                  <a:lnTo>
                    <a:pt x="2040" y="2223"/>
                  </a:lnTo>
                  <a:lnTo>
                    <a:pt x="2001" y="2310"/>
                  </a:lnTo>
                  <a:lnTo>
                    <a:pt x="1957" y="2393"/>
                  </a:lnTo>
                  <a:lnTo>
                    <a:pt x="1910" y="2471"/>
                  </a:lnTo>
                  <a:lnTo>
                    <a:pt x="1860" y="2543"/>
                  </a:lnTo>
                  <a:lnTo>
                    <a:pt x="1962" y="2496"/>
                  </a:lnTo>
                  <a:lnTo>
                    <a:pt x="2062" y="2442"/>
                  </a:lnTo>
                  <a:lnTo>
                    <a:pt x="2153" y="2379"/>
                  </a:lnTo>
                  <a:lnTo>
                    <a:pt x="2237" y="2312"/>
                  </a:lnTo>
                  <a:lnTo>
                    <a:pt x="2286" y="2219"/>
                  </a:lnTo>
                  <a:lnTo>
                    <a:pt x="2330" y="2123"/>
                  </a:lnTo>
                  <a:lnTo>
                    <a:pt x="2367" y="2020"/>
                  </a:lnTo>
                  <a:lnTo>
                    <a:pt x="2399" y="1916"/>
                  </a:lnTo>
                  <a:lnTo>
                    <a:pt x="2424" y="1806"/>
                  </a:lnTo>
                  <a:close/>
                  <a:moveTo>
                    <a:pt x="204" y="1794"/>
                  </a:moveTo>
                  <a:lnTo>
                    <a:pt x="227" y="1902"/>
                  </a:lnTo>
                  <a:lnTo>
                    <a:pt x="258" y="2007"/>
                  </a:lnTo>
                  <a:lnTo>
                    <a:pt x="293" y="2108"/>
                  </a:lnTo>
                  <a:lnTo>
                    <a:pt x="337" y="2204"/>
                  </a:lnTo>
                  <a:lnTo>
                    <a:pt x="384" y="2295"/>
                  </a:lnTo>
                  <a:lnTo>
                    <a:pt x="452" y="2353"/>
                  </a:lnTo>
                  <a:lnTo>
                    <a:pt x="523" y="2406"/>
                  </a:lnTo>
                  <a:lnTo>
                    <a:pt x="600" y="2455"/>
                  </a:lnTo>
                  <a:lnTo>
                    <a:pt x="681" y="2499"/>
                  </a:lnTo>
                  <a:lnTo>
                    <a:pt x="767" y="2538"/>
                  </a:lnTo>
                  <a:lnTo>
                    <a:pt x="716" y="2465"/>
                  </a:lnTo>
                  <a:lnTo>
                    <a:pt x="669" y="2388"/>
                  </a:lnTo>
                  <a:lnTo>
                    <a:pt x="627" y="2305"/>
                  </a:lnTo>
                  <a:lnTo>
                    <a:pt x="588" y="2218"/>
                  </a:lnTo>
                  <a:lnTo>
                    <a:pt x="553" y="2125"/>
                  </a:lnTo>
                  <a:lnTo>
                    <a:pt x="523" y="2029"/>
                  </a:lnTo>
                  <a:lnTo>
                    <a:pt x="447" y="1988"/>
                  </a:lnTo>
                  <a:lnTo>
                    <a:pt x="376" y="1944"/>
                  </a:lnTo>
                  <a:lnTo>
                    <a:pt x="312" y="1897"/>
                  </a:lnTo>
                  <a:lnTo>
                    <a:pt x="254" y="1847"/>
                  </a:lnTo>
                  <a:lnTo>
                    <a:pt x="204" y="1794"/>
                  </a:lnTo>
                  <a:close/>
                  <a:moveTo>
                    <a:pt x="1313" y="17"/>
                  </a:moveTo>
                  <a:lnTo>
                    <a:pt x="1241" y="41"/>
                  </a:lnTo>
                  <a:lnTo>
                    <a:pt x="1170" y="74"/>
                  </a:lnTo>
                  <a:lnTo>
                    <a:pt x="1101" y="118"/>
                  </a:lnTo>
                  <a:lnTo>
                    <a:pt x="1035" y="169"/>
                  </a:lnTo>
                  <a:lnTo>
                    <a:pt x="973" y="230"/>
                  </a:lnTo>
                  <a:lnTo>
                    <a:pt x="914" y="299"/>
                  </a:lnTo>
                  <a:lnTo>
                    <a:pt x="858" y="375"/>
                  </a:lnTo>
                  <a:lnTo>
                    <a:pt x="807" y="457"/>
                  </a:lnTo>
                  <a:lnTo>
                    <a:pt x="760" y="547"/>
                  </a:lnTo>
                  <a:lnTo>
                    <a:pt x="718" y="643"/>
                  </a:lnTo>
                  <a:lnTo>
                    <a:pt x="679" y="744"/>
                  </a:lnTo>
                  <a:lnTo>
                    <a:pt x="647" y="852"/>
                  </a:lnTo>
                  <a:lnTo>
                    <a:pt x="619" y="963"/>
                  </a:lnTo>
                  <a:lnTo>
                    <a:pt x="597" y="1079"/>
                  </a:lnTo>
                  <a:lnTo>
                    <a:pt x="582" y="1199"/>
                  </a:lnTo>
                  <a:lnTo>
                    <a:pt x="571" y="1322"/>
                  </a:lnTo>
                  <a:lnTo>
                    <a:pt x="568" y="1449"/>
                  </a:lnTo>
                  <a:lnTo>
                    <a:pt x="571" y="1587"/>
                  </a:lnTo>
                  <a:lnTo>
                    <a:pt x="583" y="1722"/>
                  </a:lnTo>
                  <a:lnTo>
                    <a:pt x="603" y="1852"/>
                  </a:lnTo>
                  <a:lnTo>
                    <a:pt x="629" y="1978"/>
                  </a:lnTo>
                  <a:lnTo>
                    <a:pt x="732" y="2014"/>
                  </a:lnTo>
                  <a:lnTo>
                    <a:pt x="840" y="2044"/>
                  </a:lnTo>
                  <a:lnTo>
                    <a:pt x="952" y="2069"/>
                  </a:lnTo>
                  <a:lnTo>
                    <a:pt x="1071" y="2086"/>
                  </a:lnTo>
                  <a:lnTo>
                    <a:pt x="1192" y="2098"/>
                  </a:lnTo>
                  <a:lnTo>
                    <a:pt x="1318" y="2101"/>
                  </a:lnTo>
                  <a:lnTo>
                    <a:pt x="1443" y="2098"/>
                  </a:lnTo>
                  <a:lnTo>
                    <a:pt x="1563" y="2086"/>
                  </a:lnTo>
                  <a:lnTo>
                    <a:pt x="1679" y="2069"/>
                  </a:lnTo>
                  <a:lnTo>
                    <a:pt x="1792" y="2046"/>
                  </a:lnTo>
                  <a:lnTo>
                    <a:pt x="1898" y="2017"/>
                  </a:lnTo>
                  <a:lnTo>
                    <a:pt x="2000" y="1982"/>
                  </a:lnTo>
                  <a:lnTo>
                    <a:pt x="2027" y="1855"/>
                  </a:lnTo>
                  <a:lnTo>
                    <a:pt x="2047" y="1724"/>
                  </a:lnTo>
                  <a:lnTo>
                    <a:pt x="2059" y="1587"/>
                  </a:lnTo>
                  <a:lnTo>
                    <a:pt x="2062" y="1449"/>
                  </a:lnTo>
                  <a:lnTo>
                    <a:pt x="2059" y="1322"/>
                  </a:lnTo>
                  <a:lnTo>
                    <a:pt x="2048" y="1199"/>
                  </a:lnTo>
                  <a:lnTo>
                    <a:pt x="2033" y="1079"/>
                  </a:lnTo>
                  <a:lnTo>
                    <a:pt x="2011" y="963"/>
                  </a:lnTo>
                  <a:lnTo>
                    <a:pt x="1983" y="852"/>
                  </a:lnTo>
                  <a:lnTo>
                    <a:pt x="1951" y="744"/>
                  </a:lnTo>
                  <a:lnTo>
                    <a:pt x="1912" y="643"/>
                  </a:lnTo>
                  <a:lnTo>
                    <a:pt x="1870" y="547"/>
                  </a:lnTo>
                  <a:lnTo>
                    <a:pt x="1823" y="457"/>
                  </a:lnTo>
                  <a:lnTo>
                    <a:pt x="1770" y="375"/>
                  </a:lnTo>
                  <a:lnTo>
                    <a:pt x="1715" y="299"/>
                  </a:lnTo>
                  <a:lnTo>
                    <a:pt x="1656" y="230"/>
                  </a:lnTo>
                  <a:lnTo>
                    <a:pt x="1593" y="169"/>
                  </a:lnTo>
                  <a:lnTo>
                    <a:pt x="1527" y="118"/>
                  </a:lnTo>
                  <a:lnTo>
                    <a:pt x="1458" y="74"/>
                  </a:lnTo>
                  <a:lnTo>
                    <a:pt x="1388" y="41"/>
                  </a:lnTo>
                  <a:lnTo>
                    <a:pt x="1313" y="17"/>
                  </a:lnTo>
                  <a:close/>
                  <a:moveTo>
                    <a:pt x="1399" y="4"/>
                  </a:moveTo>
                  <a:lnTo>
                    <a:pt x="1349" y="10"/>
                  </a:lnTo>
                  <a:lnTo>
                    <a:pt x="1431" y="31"/>
                  </a:lnTo>
                  <a:lnTo>
                    <a:pt x="1511" y="61"/>
                  </a:lnTo>
                  <a:lnTo>
                    <a:pt x="1586" y="101"/>
                  </a:lnTo>
                  <a:lnTo>
                    <a:pt x="1661" y="150"/>
                  </a:lnTo>
                  <a:lnTo>
                    <a:pt x="1730" y="209"/>
                  </a:lnTo>
                  <a:lnTo>
                    <a:pt x="1797" y="277"/>
                  </a:lnTo>
                  <a:lnTo>
                    <a:pt x="1860" y="353"/>
                  </a:lnTo>
                  <a:lnTo>
                    <a:pt x="1917" y="437"/>
                  </a:lnTo>
                  <a:lnTo>
                    <a:pt x="1971" y="526"/>
                  </a:lnTo>
                  <a:lnTo>
                    <a:pt x="2018" y="624"/>
                  </a:lnTo>
                  <a:lnTo>
                    <a:pt x="2060" y="727"/>
                  </a:lnTo>
                  <a:lnTo>
                    <a:pt x="2097" y="837"/>
                  </a:lnTo>
                  <a:lnTo>
                    <a:pt x="2129" y="951"/>
                  </a:lnTo>
                  <a:lnTo>
                    <a:pt x="2153" y="1069"/>
                  </a:lnTo>
                  <a:lnTo>
                    <a:pt x="2172" y="1192"/>
                  </a:lnTo>
                  <a:lnTo>
                    <a:pt x="2183" y="1319"/>
                  </a:lnTo>
                  <a:lnTo>
                    <a:pt x="2187" y="1449"/>
                  </a:lnTo>
                  <a:lnTo>
                    <a:pt x="2183" y="1572"/>
                  </a:lnTo>
                  <a:lnTo>
                    <a:pt x="2173" y="1692"/>
                  </a:lnTo>
                  <a:lnTo>
                    <a:pt x="2156" y="1808"/>
                  </a:lnTo>
                  <a:lnTo>
                    <a:pt x="2134" y="1921"/>
                  </a:lnTo>
                  <a:lnTo>
                    <a:pt x="2209" y="1880"/>
                  </a:lnTo>
                  <a:lnTo>
                    <a:pt x="2278" y="1837"/>
                  </a:lnTo>
                  <a:lnTo>
                    <a:pt x="2340" y="1789"/>
                  </a:lnTo>
                  <a:lnTo>
                    <a:pt x="2396" y="1739"/>
                  </a:lnTo>
                  <a:lnTo>
                    <a:pt x="2445" y="1686"/>
                  </a:lnTo>
                  <a:lnTo>
                    <a:pt x="2456" y="1568"/>
                  </a:lnTo>
                  <a:lnTo>
                    <a:pt x="2460" y="1449"/>
                  </a:lnTo>
                  <a:lnTo>
                    <a:pt x="2455" y="1322"/>
                  </a:lnTo>
                  <a:lnTo>
                    <a:pt x="2443" y="1197"/>
                  </a:lnTo>
                  <a:lnTo>
                    <a:pt x="2423" y="1078"/>
                  </a:lnTo>
                  <a:lnTo>
                    <a:pt x="2394" y="960"/>
                  </a:lnTo>
                  <a:lnTo>
                    <a:pt x="2359" y="848"/>
                  </a:lnTo>
                  <a:lnTo>
                    <a:pt x="2315" y="741"/>
                  </a:lnTo>
                  <a:lnTo>
                    <a:pt x="2266" y="639"/>
                  </a:lnTo>
                  <a:lnTo>
                    <a:pt x="2212" y="542"/>
                  </a:lnTo>
                  <a:lnTo>
                    <a:pt x="2150" y="452"/>
                  </a:lnTo>
                  <a:lnTo>
                    <a:pt x="2084" y="370"/>
                  </a:lnTo>
                  <a:lnTo>
                    <a:pt x="2011" y="294"/>
                  </a:lnTo>
                  <a:lnTo>
                    <a:pt x="1935" y="225"/>
                  </a:lnTo>
                  <a:lnTo>
                    <a:pt x="1855" y="166"/>
                  </a:lnTo>
                  <a:lnTo>
                    <a:pt x="1770" y="113"/>
                  </a:lnTo>
                  <a:lnTo>
                    <a:pt x="1683" y="71"/>
                  </a:lnTo>
                  <a:lnTo>
                    <a:pt x="1590" y="39"/>
                  </a:lnTo>
                  <a:lnTo>
                    <a:pt x="1495" y="15"/>
                  </a:lnTo>
                  <a:lnTo>
                    <a:pt x="1399" y="4"/>
                  </a:lnTo>
                  <a:close/>
                  <a:moveTo>
                    <a:pt x="1231" y="4"/>
                  </a:moveTo>
                  <a:lnTo>
                    <a:pt x="1135" y="15"/>
                  </a:lnTo>
                  <a:lnTo>
                    <a:pt x="1040" y="39"/>
                  </a:lnTo>
                  <a:lnTo>
                    <a:pt x="947" y="71"/>
                  </a:lnTo>
                  <a:lnTo>
                    <a:pt x="860" y="113"/>
                  </a:lnTo>
                  <a:lnTo>
                    <a:pt x="775" y="166"/>
                  </a:lnTo>
                  <a:lnTo>
                    <a:pt x="695" y="225"/>
                  </a:lnTo>
                  <a:lnTo>
                    <a:pt x="619" y="294"/>
                  </a:lnTo>
                  <a:lnTo>
                    <a:pt x="546" y="370"/>
                  </a:lnTo>
                  <a:lnTo>
                    <a:pt x="480" y="452"/>
                  </a:lnTo>
                  <a:lnTo>
                    <a:pt x="418" y="542"/>
                  </a:lnTo>
                  <a:lnTo>
                    <a:pt x="364" y="639"/>
                  </a:lnTo>
                  <a:lnTo>
                    <a:pt x="315" y="741"/>
                  </a:lnTo>
                  <a:lnTo>
                    <a:pt x="271" y="848"/>
                  </a:lnTo>
                  <a:lnTo>
                    <a:pt x="236" y="960"/>
                  </a:lnTo>
                  <a:lnTo>
                    <a:pt x="207" y="1078"/>
                  </a:lnTo>
                  <a:lnTo>
                    <a:pt x="187" y="1197"/>
                  </a:lnTo>
                  <a:lnTo>
                    <a:pt x="175" y="1322"/>
                  </a:lnTo>
                  <a:lnTo>
                    <a:pt x="170" y="1449"/>
                  </a:lnTo>
                  <a:lnTo>
                    <a:pt x="174" y="1562"/>
                  </a:lnTo>
                  <a:lnTo>
                    <a:pt x="184" y="1673"/>
                  </a:lnTo>
                  <a:lnTo>
                    <a:pt x="233" y="1729"/>
                  </a:lnTo>
                  <a:lnTo>
                    <a:pt x="288" y="1781"/>
                  </a:lnTo>
                  <a:lnTo>
                    <a:pt x="351" y="1830"/>
                  </a:lnTo>
                  <a:lnTo>
                    <a:pt x="420" y="1874"/>
                  </a:lnTo>
                  <a:lnTo>
                    <a:pt x="494" y="1916"/>
                  </a:lnTo>
                  <a:lnTo>
                    <a:pt x="472" y="1804"/>
                  </a:lnTo>
                  <a:lnTo>
                    <a:pt x="457" y="1688"/>
                  </a:lnTo>
                  <a:lnTo>
                    <a:pt x="447" y="1570"/>
                  </a:lnTo>
                  <a:lnTo>
                    <a:pt x="443" y="1449"/>
                  </a:lnTo>
                  <a:lnTo>
                    <a:pt x="447" y="1319"/>
                  </a:lnTo>
                  <a:lnTo>
                    <a:pt x="458" y="1192"/>
                  </a:lnTo>
                  <a:lnTo>
                    <a:pt x="475" y="1069"/>
                  </a:lnTo>
                  <a:lnTo>
                    <a:pt x="501" y="951"/>
                  </a:lnTo>
                  <a:lnTo>
                    <a:pt x="533" y="837"/>
                  </a:lnTo>
                  <a:lnTo>
                    <a:pt x="570" y="727"/>
                  </a:lnTo>
                  <a:lnTo>
                    <a:pt x="612" y="624"/>
                  </a:lnTo>
                  <a:lnTo>
                    <a:pt x="659" y="526"/>
                  </a:lnTo>
                  <a:lnTo>
                    <a:pt x="713" y="437"/>
                  </a:lnTo>
                  <a:lnTo>
                    <a:pt x="770" y="353"/>
                  </a:lnTo>
                  <a:lnTo>
                    <a:pt x="833" y="277"/>
                  </a:lnTo>
                  <a:lnTo>
                    <a:pt x="899" y="209"/>
                  </a:lnTo>
                  <a:lnTo>
                    <a:pt x="969" y="150"/>
                  </a:lnTo>
                  <a:lnTo>
                    <a:pt x="1042" y="101"/>
                  </a:lnTo>
                  <a:lnTo>
                    <a:pt x="1119" y="61"/>
                  </a:lnTo>
                  <a:lnTo>
                    <a:pt x="1199" y="31"/>
                  </a:lnTo>
                  <a:lnTo>
                    <a:pt x="1280" y="10"/>
                  </a:lnTo>
                  <a:lnTo>
                    <a:pt x="1256" y="7"/>
                  </a:lnTo>
                  <a:lnTo>
                    <a:pt x="1231" y="4"/>
                  </a:lnTo>
                  <a:close/>
                  <a:moveTo>
                    <a:pt x="1207" y="0"/>
                  </a:moveTo>
                  <a:lnTo>
                    <a:pt x="1221" y="0"/>
                  </a:lnTo>
                  <a:lnTo>
                    <a:pt x="1229" y="2"/>
                  </a:lnTo>
                  <a:lnTo>
                    <a:pt x="1236" y="0"/>
                  </a:lnTo>
                  <a:lnTo>
                    <a:pt x="1244" y="0"/>
                  </a:lnTo>
                  <a:lnTo>
                    <a:pt x="1280" y="2"/>
                  </a:lnTo>
                  <a:lnTo>
                    <a:pt x="1313" y="5"/>
                  </a:lnTo>
                  <a:lnTo>
                    <a:pt x="1350" y="2"/>
                  </a:lnTo>
                  <a:lnTo>
                    <a:pt x="1386" y="0"/>
                  </a:lnTo>
                  <a:lnTo>
                    <a:pt x="1394" y="0"/>
                  </a:lnTo>
                  <a:lnTo>
                    <a:pt x="1401" y="2"/>
                  </a:lnTo>
                  <a:lnTo>
                    <a:pt x="1408" y="0"/>
                  </a:lnTo>
                  <a:lnTo>
                    <a:pt x="1423" y="0"/>
                  </a:lnTo>
                  <a:lnTo>
                    <a:pt x="1527" y="5"/>
                  </a:lnTo>
                  <a:lnTo>
                    <a:pt x="1629" y="21"/>
                  </a:lnTo>
                  <a:lnTo>
                    <a:pt x="1726" y="47"/>
                  </a:lnTo>
                  <a:lnTo>
                    <a:pt x="1823" y="83"/>
                  </a:lnTo>
                  <a:lnTo>
                    <a:pt x="1915" y="127"/>
                  </a:lnTo>
                  <a:lnTo>
                    <a:pt x="2003" y="179"/>
                  </a:lnTo>
                  <a:lnTo>
                    <a:pt x="2087" y="240"/>
                  </a:lnTo>
                  <a:lnTo>
                    <a:pt x="2166" y="309"/>
                  </a:lnTo>
                  <a:lnTo>
                    <a:pt x="2241" y="385"/>
                  </a:lnTo>
                  <a:lnTo>
                    <a:pt x="2310" y="467"/>
                  </a:lnTo>
                  <a:lnTo>
                    <a:pt x="2372" y="557"/>
                  </a:lnTo>
                  <a:lnTo>
                    <a:pt x="2429" y="653"/>
                  </a:lnTo>
                  <a:lnTo>
                    <a:pt x="2482" y="752"/>
                  </a:lnTo>
                  <a:lnTo>
                    <a:pt x="2526" y="859"/>
                  </a:lnTo>
                  <a:lnTo>
                    <a:pt x="2563" y="970"/>
                  </a:lnTo>
                  <a:lnTo>
                    <a:pt x="2591" y="1084"/>
                  </a:lnTo>
                  <a:lnTo>
                    <a:pt x="2613" y="1203"/>
                  </a:lnTo>
                  <a:lnTo>
                    <a:pt x="2625" y="1324"/>
                  </a:lnTo>
                  <a:lnTo>
                    <a:pt x="2630" y="1449"/>
                  </a:lnTo>
                  <a:lnTo>
                    <a:pt x="2625" y="1573"/>
                  </a:lnTo>
                  <a:lnTo>
                    <a:pt x="2613" y="1695"/>
                  </a:lnTo>
                  <a:lnTo>
                    <a:pt x="2591" y="1813"/>
                  </a:lnTo>
                  <a:lnTo>
                    <a:pt x="2563" y="1928"/>
                  </a:lnTo>
                  <a:lnTo>
                    <a:pt x="2526" y="2037"/>
                  </a:lnTo>
                  <a:lnTo>
                    <a:pt x="2482" y="2143"/>
                  </a:lnTo>
                  <a:lnTo>
                    <a:pt x="2429" y="2245"/>
                  </a:lnTo>
                  <a:lnTo>
                    <a:pt x="2372" y="2339"/>
                  </a:lnTo>
                  <a:lnTo>
                    <a:pt x="2310" y="2428"/>
                  </a:lnTo>
                  <a:lnTo>
                    <a:pt x="2241" y="2511"/>
                  </a:lnTo>
                  <a:lnTo>
                    <a:pt x="2166" y="2587"/>
                  </a:lnTo>
                  <a:lnTo>
                    <a:pt x="2087" y="2656"/>
                  </a:lnTo>
                  <a:lnTo>
                    <a:pt x="2003" y="2717"/>
                  </a:lnTo>
                  <a:lnTo>
                    <a:pt x="1915" y="2769"/>
                  </a:lnTo>
                  <a:lnTo>
                    <a:pt x="1823" y="2813"/>
                  </a:lnTo>
                  <a:lnTo>
                    <a:pt x="1726" y="2848"/>
                  </a:lnTo>
                  <a:lnTo>
                    <a:pt x="1629" y="2875"/>
                  </a:lnTo>
                  <a:lnTo>
                    <a:pt x="1527" y="2890"/>
                  </a:lnTo>
                  <a:lnTo>
                    <a:pt x="1423" y="2895"/>
                  </a:lnTo>
                  <a:lnTo>
                    <a:pt x="1386" y="2895"/>
                  </a:lnTo>
                  <a:lnTo>
                    <a:pt x="1350" y="2894"/>
                  </a:lnTo>
                  <a:lnTo>
                    <a:pt x="1313" y="2890"/>
                  </a:lnTo>
                  <a:lnTo>
                    <a:pt x="1280" y="2894"/>
                  </a:lnTo>
                  <a:lnTo>
                    <a:pt x="1244" y="2895"/>
                  </a:lnTo>
                  <a:lnTo>
                    <a:pt x="1207" y="2895"/>
                  </a:lnTo>
                  <a:lnTo>
                    <a:pt x="1103" y="2890"/>
                  </a:lnTo>
                  <a:lnTo>
                    <a:pt x="1001" y="2875"/>
                  </a:lnTo>
                  <a:lnTo>
                    <a:pt x="904" y="2848"/>
                  </a:lnTo>
                  <a:lnTo>
                    <a:pt x="807" y="2813"/>
                  </a:lnTo>
                  <a:lnTo>
                    <a:pt x="715" y="2769"/>
                  </a:lnTo>
                  <a:lnTo>
                    <a:pt x="627" y="2717"/>
                  </a:lnTo>
                  <a:lnTo>
                    <a:pt x="543" y="2656"/>
                  </a:lnTo>
                  <a:lnTo>
                    <a:pt x="464" y="2587"/>
                  </a:lnTo>
                  <a:lnTo>
                    <a:pt x="389" y="2511"/>
                  </a:lnTo>
                  <a:lnTo>
                    <a:pt x="320" y="2428"/>
                  </a:lnTo>
                  <a:lnTo>
                    <a:pt x="258" y="2339"/>
                  </a:lnTo>
                  <a:lnTo>
                    <a:pt x="201" y="2245"/>
                  </a:lnTo>
                  <a:lnTo>
                    <a:pt x="148" y="2143"/>
                  </a:lnTo>
                  <a:lnTo>
                    <a:pt x="104" y="2037"/>
                  </a:lnTo>
                  <a:lnTo>
                    <a:pt x="67" y="1928"/>
                  </a:lnTo>
                  <a:lnTo>
                    <a:pt x="39" y="1813"/>
                  </a:lnTo>
                  <a:lnTo>
                    <a:pt x="17" y="1695"/>
                  </a:lnTo>
                  <a:lnTo>
                    <a:pt x="5" y="1573"/>
                  </a:lnTo>
                  <a:lnTo>
                    <a:pt x="0" y="1449"/>
                  </a:lnTo>
                  <a:lnTo>
                    <a:pt x="5" y="1324"/>
                  </a:lnTo>
                  <a:lnTo>
                    <a:pt x="17" y="1203"/>
                  </a:lnTo>
                  <a:lnTo>
                    <a:pt x="39" y="1084"/>
                  </a:lnTo>
                  <a:lnTo>
                    <a:pt x="67" y="970"/>
                  </a:lnTo>
                  <a:lnTo>
                    <a:pt x="104" y="859"/>
                  </a:lnTo>
                  <a:lnTo>
                    <a:pt x="148" y="752"/>
                  </a:lnTo>
                  <a:lnTo>
                    <a:pt x="201" y="653"/>
                  </a:lnTo>
                  <a:lnTo>
                    <a:pt x="258" y="557"/>
                  </a:lnTo>
                  <a:lnTo>
                    <a:pt x="320" y="467"/>
                  </a:lnTo>
                  <a:lnTo>
                    <a:pt x="389" y="385"/>
                  </a:lnTo>
                  <a:lnTo>
                    <a:pt x="464" y="309"/>
                  </a:lnTo>
                  <a:lnTo>
                    <a:pt x="543" y="240"/>
                  </a:lnTo>
                  <a:lnTo>
                    <a:pt x="627" y="179"/>
                  </a:lnTo>
                  <a:lnTo>
                    <a:pt x="715" y="127"/>
                  </a:lnTo>
                  <a:lnTo>
                    <a:pt x="807" y="83"/>
                  </a:lnTo>
                  <a:lnTo>
                    <a:pt x="904" y="47"/>
                  </a:lnTo>
                  <a:lnTo>
                    <a:pt x="1001" y="21"/>
                  </a:lnTo>
                  <a:lnTo>
                    <a:pt x="1103" y="5"/>
                  </a:lnTo>
                  <a:lnTo>
                    <a:pt x="1207"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24" tIns="45713" rIns="91424" bIns="45713" rtlCol="0" anchor="ctr"/>
            <a:lstStyle/>
            <a:p>
              <a:pPr algn="ctr"/>
              <a:endParaRPr lang="en-US" sz="2400"/>
            </a:p>
          </p:txBody>
        </p:sp>
        <p:cxnSp>
          <p:nvCxnSpPr>
            <p:cNvPr id="8" name="直接连接符 7"/>
            <p:cNvCxnSpPr/>
            <p:nvPr/>
          </p:nvCxnSpPr>
          <p:spPr>
            <a:xfrm flipH="1">
              <a:off x="669925" y="3639932"/>
              <a:ext cx="378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7740488" y="3639932"/>
              <a:ext cx="378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0" name="îšľîḍé"/>
            <p:cNvSpPr txBox="1"/>
            <p:nvPr/>
          </p:nvSpPr>
          <p:spPr bwMode="auto">
            <a:xfrm>
              <a:off x="669924" y="1963765"/>
              <a:ext cx="286107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000" b="1" dirty="0"/>
                <a:t>以事故编号为标签</a:t>
              </a:r>
            </a:p>
          </p:txBody>
        </p:sp>
        <p:sp>
          <p:nvSpPr>
            <p:cNvPr id="11" name="îşḻïḍè"/>
            <p:cNvSpPr/>
            <p:nvPr/>
          </p:nvSpPr>
          <p:spPr bwMode="auto">
            <a:xfrm>
              <a:off x="669924" y="2405671"/>
              <a:ext cx="3779520" cy="86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300" dirty="0"/>
                <a:t>否决</a:t>
              </a:r>
            </a:p>
            <a:p>
              <a:pPr>
                <a:lnSpc>
                  <a:spcPct val="150000"/>
                </a:lnSpc>
              </a:pPr>
              <a:r>
                <a:rPr lang="zh-CN" altLang="en-US" sz="1300" dirty="0"/>
                <a:t>事故编号未具备明显区分度，与其他特征的关联性不大，不考虑采取事故编号作为标签与特征</a:t>
              </a:r>
            </a:p>
          </p:txBody>
        </p:sp>
        <p:sp>
          <p:nvSpPr>
            <p:cNvPr id="12" name="iSḷidê"/>
            <p:cNvSpPr txBox="1"/>
            <p:nvPr/>
          </p:nvSpPr>
          <p:spPr bwMode="auto">
            <a:xfrm>
              <a:off x="8659413" y="1963765"/>
              <a:ext cx="286107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zh-CN" altLang="en-US" sz="2000" b="1" dirty="0"/>
                <a:t>以事故地点为标签</a:t>
              </a:r>
            </a:p>
          </p:txBody>
        </p:sp>
        <p:sp>
          <p:nvSpPr>
            <p:cNvPr id="13" name="ïŝ1idé"/>
            <p:cNvSpPr/>
            <p:nvPr/>
          </p:nvSpPr>
          <p:spPr bwMode="auto">
            <a:xfrm>
              <a:off x="7651749" y="2405671"/>
              <a:ext cx="3844290" cy="86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zh-CN" altLang="en-US" sz="1400" dirty="0"/>
                <a:t>可用</a:t>
              </a:r>
            </a:p>
            <a:p>
              <a:pPr algn="r">
                <a:lnSpc>
                  <a:spcPct val="150000"/>
                </a:lnSpc>
              </a:pPr>
              <a:r>
                <a:rPr lang="zh-CN" altLang="en-US" sz="1400" dirty="0"/>
                <a:t>事故地点的分布在集体中可表示为一种聚合关系，与其他两个特征有一定的联系</a:t>
              </a:r>
            </a:p>
          </p:txBody>
        </p:sp>
        <p:sp>
          <p:nvSpPr>
            <p:cNvPr id="14" name="îṧlïḑè"/>
            <p:cNvSpPr txBox="1"/>
            <p:nvPr/>
          </p:nvSpPr>
          <p:spPr bwMode="auto">
            <a:xfrm>
              <a:off x="669924" y="4007339"/>
              <a:ext cx="286107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000" b="1" dirty="0"/>
                <a:t>以事故发生日期为标签</a:t>
              </a:r>
            </a:p>
          </p:txBody>
        </p:sp>
        <p:sp>
          <p:nvSpPr>
            <p:cNvPr id="15" name="íṡliḓê"/>
            <p:cNvSpPr/>
            <p:nvPr/>
          </p:nvSpPr>
          <p:spPr bwMode="auto">
            <a:xfrm>
              <a:off x="669924" y="4449101"/>
              <a:ext cx="3779520" cy="86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400" dirty="0"/>
                <a:t>可用</a:t>
              </a:r>
            </a:p>
            <a:p>
              <a:pPr>
                <a:lnSpc>
                  <a:spcPct val="150000"/>
                </a:lnSpc>
              </a:pPr>
              <a:r>
                <a:rPr lang="zh-CN" altLang="en-US" sz="1400" dirty="0"/>
                <a:t>事故发生日期是一种时间序列数据，只要用于预测事故发生高发日期。</a:t>
              </a:r>
            </a:p>
          </p:txBody>
        </p:sp>
        <p:sp>
          <p:nvSpPr>
            <p:cNvPr id="16" name="íṩlïde"/>
            <p:cNvSpPr txBox="1"/>
            <p:nvPr/>
          </p:nvSpPr>
          <p:spPr bwMode="auto">
            <a:xfrm>
              <a:off x="8659413" y="4007339"/>
              <a:ext cx="286107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zh-CN" altLang="en-US" sz="2000" b="1" dirty="0"/>
                <a:t>以事故形态作为标签</a:t>
              </a:r>
            </a:p>
          </p:txBody>
        </p:sp>
        <p:sp>
          <p:nvSpPr>
            <p:cNvPr id="17" name="îṡ1iḋé"/>
            <p:cNvSpPr/>
            <p:nvPr/>
          </p:nvSpPr>
          <p:spPr bwMode="auto">
            <a:xfrm>
              <a:off x="7741284" y="4449101"/>
              <a:ext cx="3779520" cy="86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zh-CN" altLang="en-US" sz="1400" dirty="0"/>
                <a:t>可用</a:t>
              </a:r>
            </a:p>
            <a:p>
              <a:pPr algn="r">
                <a:lnSpc>
                  <a:spcPct val="150000"/>
                </a:lnSpc>
              </a:pPr>
              <a:r>
                <a:rPr lang="zh-CN" altLang="en-US" sz="1400" dirty="0"/>
                <a:t>事故形态与其余两个特征的联系最为紧密</a:t>
              </a:r>
            </a:p>
          </p:txBody>
        </p:sp>
        <p:grpSp>
          <p:nvGrpSpPr>
            <p:cNvPr id="18" name="ïṣ1iḋe"/>
            <p:cNvGrpSpPr/>
            <p:nvPr/>
          </p:nvGrpSpPr>
          <p:grpSpPr>
            <a:xfrm>
              <a:off x="4347217" y="1131861"/>
              <a:ext cx="3304657" cy="4991393"/>
              <a:chOff x="4347217" y="1131861"/>
              <a:chExt cx="3304657" cy="4991393"/>
            </a:xfrm>
          </p:grpSpPr>
          <p:sp>
            <p:nvSpPr>
              <p:cNvPr id="19" name="îṩľïḍe"/>
              <p:cNvSpPr/>
              <p:nvPr/>
            </p:nvSpPr>
            <p:spPr bwMode="auto">
              <a:xfrm>
                <a:off x="4347217" y="1990044"/>
                <a:ext cx="3146336" cy="4133210"/>
              </a:xfrm>
              <a:custGeom>
                <a:avLst/>
                <a:gdLst/>
                <a:ahLst/>
                <a:cxnLst>
                  <a:cxn ang="0">
                    <a:pos x="3551" y="145"/>
                  </a:cxn>
                  <a:cxn ang="0">
                    <a:pos x="3622" y="118"/>
                  </a:cxn>
                  <a:cxn ang="0">
                    <a:pos x="3702" y="112"/>
                  </a:cxn>
                  <a:cxn ang="0">
                    <a:pos x="3613" y="195"/>
                  </a:cxn>
                  <a:cxn ang="0">
                    <a:pos x="3780" y="173"/>
                  </a:cxn>
                  <a:cxn ang="0">
                    <a:pos x="3583" y="244"/>
                  </a:cxn>
                  <a:cxn ang="0">
                    <a:pos x="3697" y="255"/>
                  </a:cxn>
                  <a:cxn ang="0">
                    <a:pos x="3428" y="388"/>
                  </a:cxn>
                  <a:cxn ang="0">
                    <a:pos x="3099" y="587"/>
                  </a:cxn>
                  <a:cxn ang="0">
                    <a:pos x="2651" y="875"/>
                  </a:cxn>
                  <a:cxn ang="0">
                    <a:pos x="2509" y="1017"/>
                  </a:cxn>
                  <a:cxn ang="0">
                    <a:pos x="2530" y="2376"/>
                  </a:cxn>
                  <a:cxn ang="0">
                    <a:pos x="2577" y="2908"/>
                  </a:cxn>
                  <a:cxn ang="0">
                    <a:pos x="2680" y="3418"/>
                  </a:cxn>
                  <a:cxn ang="0">
                    <a:pos x="2674" y="3822"/>
                  </a:cxn>
                  <a:cxn ang="0">
                    <a:pos x="2671" y="4261"/>
                  </a:cxn>
                  <a:cxn ang="0">
                    <a:pos x="2803" y="4441"/>
                  </a:cxn>
                  <a:cxn ang="0">
                    <a:pos x="2779" y="4567"/>
                  </a:cxn>
                  <a:cxn ang="0">
                    <a:pos x="2752" y="4676"/>
                  </a:cxn>
                  <a:cxn ang="0">
                    <a:pos x="2799" y="4705"/>
                  </a:cxn>
                  <a:cxn ang="0">
                    <a:pos x="3014" y="4786"/>
                  </a:cxn>
                  <a:cxn ang="0">
                    <a:pos x="2785" y="4967"/>
                  </a:cxn>
                  <a:cxn ang="0">
                    <a:pos x="2461" y="4929"/>
                  </a:cxn>
                  <a:cxn ang="0">
                    <a:pos x="2365" y="4783"/>
                  </a:cxn>
                  <a:cxn ang="0">
                    <a:pos x="2416" y="4667"/>
                  </a:cxn>
                  <a:cxn ang="0">
                    <a:pos x="2351" y="4510"/>
                  </a:cxn>
                  <a:cxn ang="0">
                    <a:pos x="2297" y="4136"/>
                  </a:cxn>
                  <a:cxn ang="0">
                    <a:pos x="2141" y="2760"/>
                  </a:cxn>
                  <a:cxn ang="0">
                    <a:pos x="2009" y="3107"/>
                  </a:cxn>
                  <a:cxn ang="0">
                    <a:pos x="1559" y="4825"/>
                  </a:cxn>
                  <a:cxn ang="0">
                    <a:pos x="1095" y="4959"/>
                  </a:cxn>
                  <a:cxn ang="0">
                    <a:pos x="1125" y="4786"/>
                  </a:cxn>
                  <a:cxn ang="0">
                    <a:pos x="1244" y="4418"/>
                  </a:cxn>
                  <a:cxn ang="0">
                    <a:pos x="1348" y="3780"/>
                  </a:cxn>
                  <a:cxn ang="0">
                    <a:pos x="1474" y="3006"/>
                  </a:cxn>
                  <a:cxn ang="0">
                    <a:pos x="1528" y="2309"/>
                  </a:cxn>
                  <a:cxn ang="0">
                    <a:pos x="1145" y="1397"/>
                  </a:cxn>
                  <a:cxn ang="0">
                    <a:pos x="421" y="1471"/>
                  </a:cxn>
                  <a:cxn ang="0">
                    <a:pos x="251" y="1542"/>
                  </a:cxn>
                  <a:cxn ang="0">
                    <a:pos x="160" y="1534"/>
                  </a:cxn>
                  <a:cxn ang="0">
                    <a:pos x="70" y="1534"/>
                  </a:cxn>
                  <a:cxn ang="0">
                    <a:pos x="0" y="1486"/>
                  </a:cxn>
                  <a:cxn ang="0">
                    <a:pos x="17" y="1397"/>
                  </a:cxn>
                  <a:cxn ang="0">
                    <a:pos x="183" y="1371"/>
                  </a:cxn>
                  <a:cxn ang="0">
                    <a:pos x="213" y="1213"/>
                  </a:cxn>
                  <a:cxn ang="0">
                    <a:pos x="302" y="1342"/>
                  </a:cxn>
                  <a:cxn ang="0">
                    <a:pos x="676" y="1312"/>
                  </a:cxn>
                  <a:cxn ang="0">
                    <a:pos x="976" y="1232"/>
                  </a:cxn>
                  <a:cxn ang="0">
                    <a:pos x="1279" y="1103"/>
                  </a:cxn>
                  <a:cxn ang="0">
                    <a:pos x="1661" y="842"/>
                  </a:cxn>
                  <a:cxn ang="0">
                    <a:pos x="1888" y="751"/>
                  </a:cxn>
                  <a:cxn ang="0">
                    <a:pos x="1816" y="510"/>
                  </a:cxn>
                  <a:cxn ang="0">
                    <a:pos x="1762" y="192"/>
                  </a:cxn>
                  <a:cxn ang="0">
                    <a:pos x="2114" y="71"/>
                  </a:cxn>
                  <a:cxn ang="0">
                    <a:pos x="2255" y="303"/>
                  </a:cxn>
                  <a:cxn ang="0">
                    <a:pos x="2217" y="620"/>
                  </a:cxn>
                  <a:cxn ang="0">
                    <a:pos x="2137" y="707"/>
                  </a:cxn>
                  <a:cxn ang="0">
                    <a:pos x="2918" y="471"/>
                  </a:cxn>
                  <a:cxn ang="0">
                    <a:pos x="3274" y="300"/>
                  </a:cxn>
                  <a:cxn ang="0">
                    <a:pos x="3334" y="39"/>
                  </a:cxn>
                  <a:cxn ang="0">
                    <a:pos x="3382" y="124"/>
                  </a:cxn>
                  <a:cxn ang="0">
                    <a:pos x="3489" y="109"/>
                  </a:cxn>
                </a:cxnLst>
                <a:rect l="0" t="0" r="r" b="b"/>
                <a:pathLst>
                  <a:path w="3783" h="4970">
                    <a:moveTo>
                      <a:pt x="3590" y="0"/>
                    </a:moveTo>
                    <a:lnTo>
                      <a:pt x="3596" y="0"/>
                    </a:lnTo>
                    <a:lnTo>
                      <a:pt x="3599" y="3"/>
                    </a:lnTo>
                    <a:lnTo>
                      <a:pt x="3599" y="12"/>
                    </a:lnTo>
                    <a:lnTo>
                      <a:pt x="3598" y="26"/>
                    </a:lnTo>
                    <a:lnTo>
                      <a:pt x="3592" y="44"/>
                    </a:lnTo>
                    <a:lnTo>
                      <a:pt x="3581" y="69"/>
                    </a:lnTo>
                    <a:lnTo>
                      <a:pt x="3568" y="101"/>
                    </a:lnTo>
                    <a:lnTo>
                      <a:pt x="3559" y="125"/>
                    </a:lnTo>
                    <a:lnTo>
                      <a:pt x="3551" y="145"/>
                    </a:lnTo>
                    <a:lnTo>
                      <a:pt x="3548" y="157"/>
                    </a:lnTo>
                    <a:lnTo>
                      <a:pt x="3547" y="164"/>
                    </a:lnTo>
                    <a:lnTo>
                      <a:pt x="3550" y="169"/>
                    </a:lnTo>
                    <a:lnTo>
                      <a:pt x="3553" y="169"/>
                    </a:lnTo>
                    <a:lnTo>
                      <a:pt x="3560" y="164"/>
                    </a:lnTo>
                    <a:lnTo>
                      <a:pt x="3569" y="158"/>
                    </a:lnTo>
                    <a:lnTo>
                      <a:pt x="3580" y="149"/>
                    </a:lnTo>
                    <a:lnTo>
                      <a:pt x="3592" y="140"/>
                    </a:lnTo>
                    <a:lnTo>
                      <a:pt x="3607" y="128"/>
                    </a:lnTo>
                    <a:lnTo>
                      <a:pt x="3622" y="118"/>
                    </a:lnTo>
                    <a:lnTo>
                      <a:pt x="3639" y="106"/>
                    </a:lnTo>
                    <a:lnTo>
                      <a:pt x="3657" y="95"/>
                    </a:lnTo>
                    <a:lnTo>
                      <a:pt x="3676" y="86"/>
                    </a:lnTo>
                    <a:lnTo>
                      <a:pt x="3696" y="78"/>
                    </a:lnTo>
                    <a:lnTo>
                      <a:pt x="3716" y="72"/>
                    </a:lnTo>
                    <a:lnTo>
                      <a:pt x="3737" y="71"/>
                    </a:lnTo>
                    <a:lnTo>
                      <a:pt x="3735" y="78"/>
                    </a:lnTo>
                    <a:lnTo>
                      <a:pt x="3729" y="88"/>
                    </a:lnTo>
                    <a:lnTo>
                      <a:pt x="3717" y="98"/>
                    </a:lnTo>
                    <a:lnTo>
                      <a:pt x="3702" y="112"/>
                    </a:lnTo>
                    <a:lnTo>
                      <a:pt x="3685" y="124"/>
                    </a:lnTo>
                    <a:lnTo>
                      <a:pt x="3667" y="137"/>
                    </a:lnTo>
                    <a:lnTo>
                      <a:pt x="3651" y="149"/>
                    </a:lnTo>
                    <a:lnTo>
                      <a:pt x="3636" y="161"/>
                    </a:lnTo>
                    <a:lnTo>
                      <a:pt x="3622" y="173"/>
                    </a:lnTo>
                    <a:lnTo>
                      <a:pt x="3610" y="183"/>
                    </a:lnTo>
                    <a:lnTo>
                      <a:pt x="3604" y="189"/>
                    </a:lnTo>
                    <a:lnTo>
                      <a:pt x="3601" y="193"/>
                    </a:lnTo>
                    <a:lnTo>
                      <a:pt x="3604" y="196"/>
                    </a:lnTo>
                    <a:lnTo>
                      <a:pt x="3613" y="195"/>
                    </a:lnTo>
                    <a:lnTo>
                      <a:pt x="3630" y="193"/>
                    </a:lnTo>
                    <a:lnTo>
                      <a:pt x="3652" y="187"/>
                    </a:lnTo>
                    <a:lnTo>
                      <a:pt x="3682" y="180"/>
                    </a:lnTo>
                    <a:lnTo>
                      <a:pt x="3716" y="170"/>
                    </a:lnTo>
                    <a:lnTo>
                      <a:pt x="3741" y="166"/>
                    </a:lnTo>
                    <a:lnTo>
                      <a:pt x="3761" y="163"/>
                    </a:lnTo>
                    <a:lnTo>
                      <a:pt x="3774" y="163"/>
                    </a:lnTo>
                    <a:lnTo>
                      <a:pt x="3782" y="164"/>
                    </a:lnTo>
                    <a:lnTo>
                      <a:pt x="3783" y="167"/>
                    </a:lnTo>
                    <a:lnTo>
                      <a:pt x="3780" y="173"/>
                    </a:lnTo>
                    <a:lnTo>
                      <a:pt x="3771" y="180"/>
                    </a:lnTo>
                    <a:lnTo>
                      <a:pt x="3744" y="193"/>
                    </a:lnTo>
                    <a:lnTo>
                      <a:pt x="3725" y="201"/>
                    </a:lnTo>
                    <a:lnTo>
                      <a:pt x="3703" y="208"/>
                    </a:lnTo>
                    <a:lnTo>
                      <a:pt x="3679" y="214"/>
                    </a:lnTo>
                    <a:lnTo>
                      <a:pt x="3652" y="222"/>
                    </a:lnTo>
                    <a:lnTo>
                      <a:pt x="3625" y="226"/>
                    </a:lnTo>
                    <a:lnTo>
                      <a:pt x="3608" y="231"/>
                    </a:lnTo>
                    <a:lnTo>
                      <a:pt x="3595" y="237"/>
                    </a:lnTo>
                    <a:lnTo>
                      <a:pt x="3583" y="244"/>
                    </a:lnTo>
                    <a:lnTo>
                      <a:pt x="3577" y="252"/>
                    </a:lnTo>
                    <a:lnTo>
                      <a:pt x="3574" y="259"/>
                    </a:lnTo>
                    <a:lnTo>
                      <a:pt x="3575" y="266"/>
                    </a:lnTo>
                    <a:lnTo>
                      <a:pt x="3583" y="269"/>
                    </a:lnTo>
                    <a:lnTo>
                      <a:pt x="3596" y="269"/>
                    </a:lnTo>
                    <a:lnTo>
                      <a:pt x="3621" y="266"/>
                    </a:lnTo>
                    <a:lnTo>
                      <a:pt x="3643" y="262"/>
                    </a:lnTo>
                    <a:lnTo>
                      <a:pt x="3664" y="259"/>
                    </a:lnTo>
                    <a:lnTo>
                      <a:pt x="3682" y="258"/>
                    </a:lnTo>
                    <a:lnTo>
                      <a:pt x="3697" y="255"/>
                    </a:lnTo>
                    <a:lnTo>
                      <a:pt x="3714" y="255"/>
                    </a:lnTo>
                    <a:lnTo>
                      <a:pt x="3717" y="256"/>
                    </a:lnTo>
                    <a:lnTo>
                      <a:pt x="3713" y="259"/>
                    </a:lnTo>
                    <a:lnTo>
                      <a:pt x="3702" y="266"/>
                    </a:lnTo>
                    <a:lnTo>
                      <a:pt x="3685" y="273"/>
                    </a:lnTo>
                    <a:lnTo>
                      <a:pt x="3661" y="284"/>
                    </a:lnTo>
                    <a:lnTo>
                      <a:pt x="3630" y="297"/>
                    </a:lnTo>
                    <a:lnTo>
                      <a:pt x="3562" y="326"/>
                    </a:lnTo>
                    <a:lnTo>
                      <a:pt x="3492" y="356"/>
                    </a:lnTo>
                    <a:lnTo>
                      <a:pt x="3428" y="388"/>
                    </a:lnTo>
                    <a:lnTo>
                      <a:pt x="3369" y="422"/>
                    </a:lnTo>
                    <a:lnTo>
                      <a:pt x="3334" y="447"/>
                    </a:lnTo>
                    <a:lnTo>
                      <a:pt x="3304" y="472"/>
                    </a:lnTo>
                    <a:lnTo>
                      <a:pt x="3275" y="495"/>
                    </a:lnTo>
                    <a:lnTo>
                      <a:pt x="3248" y="517"/>
                    </a:lnTo>
                    <a:lnTo>
                      <a:pt x="3218" y="535"/>
                    </a:lnTo>
                    <a:lnTo>
                      <a:pt x="3186" y="549"/>
                    </a:lnTo>
                    <a:lnTo>
                      <a:pt x="3162" y="558"/>
                    </a:lnTo>
                    <a:lnTo>
                      <a:pt x="3134" y="570"/>
                    </a:lnTo>
                    <a:lnTo>
                      <a:pt x="3099" y="587"/>
                    </a:lnTo>
                    <a:lnTo>
                      <a:pt x="3061" y="603"/>
                    </a:lnTo>
                    <a:lnTo>
                      <a:pt x="2977" y="646"/>
                    </a:lnTo>
                    <a:lnTo>
                      <a:pt x="2846" y="718"/>
                    </a:lnTo>
                    <a:lnTo>
                      <a:pt x="2805" y="744"/>
                    </a:lnTo>
                    <a:lnTo>
                      <a:pt x="2766" y="768"/>
                    </a:lnTo>
                    <a:lnTo>
                      <a:pt x="2732" y="792"/>
                    </a:lnTo>
                    <a:lnTo>
                      <a:pt x="2702" y="815"/>
                    </a:lnTo>
                    <a:lnTo>
                      <a:pt x="2678" y="837"/>
                    </a:lnTo>
                    <a:lnTo>
                      <a:pt x="2660" y="857"/>
                    </a:lnTo>
                    <a:lnTo>
                      <a:pt x="2651" y="875"/>
                    </a:lnTo>
                    <a:lnTo>
                      <a:pt x="2651" y="897"/>
                    </a:lnTo>
                    <a:lnTo>
                      <a:pt x="2657" y="920"/>
                    </a:lnTo>
                    <a:lnTo>
                      <a:pt x="2666" y="943"/>
                    </a:lnTo>
                    <a:lnTo>
                      <a:pt x="2675" y="967"/>
                    </a:lnTo>
                    <a:lnTo>
                      <a:pt x="2668" y="970"/>
                    </a:lnTo>
                    <a:lnTo>
                      <a:pt x="2654" y="973"/>
                    </a:lnTo>
                    <a:lnTo>
                      <a:pt x="2634" y="979"/>
                    </a:lnTo>
                    <a:lnTo>
                      <a:pt x="2610" y="986"/>
                    </a:lnTo>
                    <a:lnTo>
                      <a:pt x="2533" y="1009"/>
                    </a:lnTo>
                    <a:lnTo>
                      <a:pt x="2509" y="1017"/>
                    </a:lnTo>
                    <a:lnTo>
                      <a:pt x="2490" y="1023"/>
                    </a:lnTo>
                    <a:lnTo>
                      <a:pt x="2476" y="1027"/>
                    </a:lnTo>
                    <a:lnTo>
                      <a:pt x="2469" y="1030"/>
                    </a:lnTo>
                    <a:lnTo>
                      <a:pt x="2641" y="2326"/>
                    </a:lnTo>
                    <a:lnTo>
                      <a:pt x="2618" y="2327"/>
                    </a:lnTo>
                    <a:lnTo>
                      <a:pt x="2600" y="2332"/>
                    </a:lnTo>
                    <a:lnTo>
                      <a:pt x="2583" y="2336"/>
                    </a:lnTo>
                    <a:lnTo>
                      <a:pt x="2565" y="2341"/>
                    </a:lnTo>
                    <a:lnTo>
                      <a:pt x="2543" y="2342"/>
                    </a:lnTo>
                    <a:lnTo>
                      <a:pt x="2530" y="2376"/>
                    </a:lnTo>
                    <a:lnTo>
                      <a:pt x="2523" y="2416"/>
                    </a:lnTo>
                    <a:lnTo>
                      <a:pt x="2518" y="2460"/>
                    </a:lnTo>
                    <a:lnTo>
                      <a:pt x="2517" y="2510"/>
                    </a:lnTo>
                    <a:lnTo>
                      <a:pt x="2520" y="2563"/>
                    </a:lnTo>
                    <a:lnTo>
                      <a:pt x="2524" y="2617"/>
                    </a:lnTo>
                    <a:lnTo>
                      <a:pt x="2532" y="2676"/>
                    </a:lnTo>
                    <a:lnTo>
                      <a:pt x="2541" y="2733"/>
                    </a:lnTo>
                    <a:lnTo>
                      <a:pt x="2552" y="2792"/>
                    </a:lnTo>
                    <a:lnTo>
                      <a:pt x="2564" y="2851"/>
                    </a:lnTo>
                    <a:lnTo>
                      <a:pt x="2577" y="2908"/>
                    </a:lnTo>
                    <a:lnTo>
                      <a:pt x="2589" y="2962"/>
                    </a:lnTo>
                    <a:lnTo>
                      <a:pt x="2603" y="3015"/>
                    </a:lnTo>
                    <a:lnTo>
                      <a:pt x="2616" y="3063"/>
                    </a:lnTo>
                    <a:lnTo>
                      <a:pt x="2628" y="3107"/>
                    </a:lnTo>
                    <a:lnTo>
                      <a:pt x="2639" y="3146"/>
                    </a:lnTo>
                    <a:lnTo>
                      <a:pt x="2648" y="3178"/>
                    </a:lnTo>
                    <a:lnTo>
                      <a:pt x="2665" y="3243"/>
                    </a:lnTo>
                    <a:lnTo>
                      <a:pt x="2675" y="3305"/>
                    </a:lnTo>
                    <a:lnTo>
                      <a:pt x="2680" y="3362"/>
                    </a:lnTo>
                    <a:lnTo>
                      <a:pt x="2680" y="3418"/>
                    </a:lnTo>
                    <a:lnTo>
                      <a:pt x="2675" y="3471"/>
                    </a:lnTo>
                    <a:lnTo>
                      <a:pt x="2669" y="3520"/>
                    </a:lnTo>
                    <a:lnTo>
                      <a:pt x="2663" y="3567"/>
                    </a:lnTo>
                    <a:lnTo>
                      <a:pt x="2656" y="3612"/>
                    </a:lnTo>
                    <a:lnTo>
                      <a:pt x="2650" y="3655"/>
                    </a:lnTo>
                    <a:lnTo>
                      <a:pt x="2647" y="3694"/>
                    </a:lnTo>
                    <a:lnTo>
                      <a:pt x="2648" y="3732"/>
                    </a:lnTo>
                    <a:lnTo>
                      <a:pt x="2653" y="3766"/>
                    </a:lnTo>
                    <a:lnTo>
                      <a:pt x="2665" y="3800"/>
                    </a:lnTo>
                    <a:lnTo>
                      <a:pt x="2674" y="3822"/>
                    </a:lnTo>
                    <a:lnTo>
                      <a:pt x="2680" y="3852"/>
                    </a:lnTo>
                    <a:lnTo>
                      <a:pt x="2684" y="3889"/>
                    </a:lnTo>
                    <a:lnTo>
                      <a:pt x="2687" y="3929"/>
                    </a:lnTo>
                    <a:lnTo>
                      <a:pt x="2689" y="3974"/>
                    </a:lnTo>
                    <a:lnTo>
                      <a:pt x="2689" y="4067"/>
                    </a:lnTo>
                    <a:lnTo>
                      <a:pt x="2686" y="4113"/>
                    </a:lnTo>
                    <a:lnTo>
                      <a:pt x="2683" y="4157"/>
                    </a:lnTo>
                    <a:lnTo>
                      <a:pt x="2680" y="4196"/>
                    </a:lnTo>
                    <a:lnTo>
                      <a:pt x="2675" y="4232"/>
                    </a:lnTo>
                    <a:lnTo>
                      <a:pt x="2671" y="4261"/>
                    </a:lnTo>
                    <a:lnTo>
                      <a:pt x="2665" y="4282"/>
                    </a:lnTo>
                    <a:lnTo>
                      <a:pt x="2675" y="4297"/>
                    </a:lnTo>
                    <a:lnTo>
                      <a:pt x="2689" y="4311"/>
                    </a:lnTo>
                    <a:lnTo>
                      <a:pt x="2705" y="4324"/>
                    </a:lnTo>
                    <a:lnTo>
                      <a:pt x="2760" y="4365"/>
                    </a:lnTo>
                    <a:lnTo>
                      <a:pt x="2776" y="4379"/>
                    </a:lnTo>
                    <a:lnTo>
                      <a:pt x="2790" y="4394"/>
                    </a:lnTo>
                    <a:lnTo>
                      <a:pt x="2800" y="4409"/>
                    </a:lnTo>
                    <a:lnTo>
                      <a:pt x="2805" y="4424"/>
                    </a:lnTo>
                    <a:lnTo>
                      <a:pt x="2803" y="4441"/>
                    </a:lnTo>
                    <a:lnTo>
                      <a:pt x="2796" y="4460"/>
                    </a:lnTo>
                    <a:lnTo>
                      <a:pt x="2779" y="4480"/>
                    </a:lnTo>
                    <a:lnTo>
                      <a:pt x="2761" y="4499"/>
                    </a:lnTo>
                    <a:lnTo>
                      <a:pt x="2751" y="4516"/>
                    </a:lnTo>
                    <a:lnTo>
                      <a:pt x="2746" y="4530"/>
                    </a:lnTo>
                    <a:lnTo>
                      <a:pt x="2746" y="4540"/>
                    </a:lnTo>
                    <a:lnTo>
                      <a:pt x="2751" y="4549"/>
                    </a:lnTo>
                    <a:lnTo>
                      <a:pt x="2758" y="4557"/>
                    </a:lnTo>
                    <a:lnTo>
                      <a:pt x="2767" y="4563"/>
                    </a:lnTo>
                    <a:lnTo>
                      <a:pt x="2779" y="4567"/>
                    </a:lnTo>
                    <a:lnTo>
                      <a:pt x="2791" y="4573"/>
                    </a:lnTo>
                    <a:lnTo>
                      <a:pt x="2812" y="4585"/>
                    </a:lnTo>
                    <a:lnTo>
                      <a:pt x="2820" y="4593"/>
                    </a:lnTo>
                    <a:lnTo>
                      <a:pt x="2826" y="4602"/>
                    </a:lnTo>
                    <a:lnTo>
                      <a:pt x="2826" y="4614"/>
                    </a:lnTo>
                    <a:lnTo>
                      <a:pt x="2821" y="4629"/>
                    </a:lnTo>
                    <a:lnTo>
                      <a:pt x="2812" y="4646"/>
                    </a:lnTo>
                    <a:lnTo>
                      <a:pt x="2796" y="4667"/>
                    </a:lnTo>
                    <a:lnTo>
                      <a:pt x="2773" y="4668"/>
                    </a:lnTo>
                    <a:lnTo>
                      <a:pt x="2752" y="4676"/>
                    </a:lnTo>
                    <a:lnTo>
                      <a:pt x="2737" y="4686"/>
                    </a:lnTo>
                    <a:lnTo>
                      <a:pt x="2725" y="4703"/>
                    </a:lnTo>
                    <a:lnTo>
                      <a:pt x="2717" y="4724"/>
                    </a:lnTo>
                    <a:lnTo>
                      <a:pt x="2714" y="4750"/>
                    </a:lnTo>
                    <a:lnTo>
                      <a:pt x="2717" y="4735"/>
                    </a:lnTo>
                    <a:lnTo>
                      <a:pt x="2726" y="4724"/>
                    </a:lnTo>
                    <a:lnTo>
                      <a:pt x="2740" y="4715"/>
                    </a:lnTo>
                    <a:lnTo>
                      <a:pt x="2757" y="4709"/>
                    </a:lnTo>
                    <a:lnTo>
                      <a:pt x="2776" y="4706"/>
                    </a:lnTo>
                    <a:lnTo>
                      <a:pt x="2799" y="4705"/>
                    </a:lnTo>
                    <a:lnTo>
                      <a:pt x="2844" y="4705"/>
                    </a:lnTo>
                    <a:lnTo>
                      <a:pt x="2886" y="4708"/>
                    </a:lnTo>
                    <a:lnTo>
                      <a:pt x="2904" y="4709"/>
                    </a:lnTo>
                    <a:lnTo>
                      <a:pt x="2918" y="4709"/>
                    </a:lnTo>
                    <a:lnTo>
                      <a:pt x="2944" y="4712"/>
                    </a:lnTo>
                    <a:lnTo>
                      <a:pt x="2966" y="4720"/>
                    </a:lnTo>
                    <a:lnTo>
                      <a:pt x="2983" y="4732"/>
                    </a:lnTo>
                    <a:lnTo>
                      <a:pt x="2996" y="4747"/>
                    </a:lnTo>
                    <a:lnTo>
                      <a:pt x="3007" y="4765"/>
                    </a:lnTo>
                    <a:lnTo>
                      <a:pt x="3014" y="4786"/>
                    </a:lnTo>
                    <a:lnTo>
                      <a:pt x="3020" y="4810"/>
                    </a:lnTo>
                    <a:lnTo>
                      <a:pt x="3023" y="4834"/>
                    </a:lnTo>
                    <a:lnTo>
                      <a:pt x="3025" y="4858"/>
                    </a:lnTo>
                    <a:lnTo>
                      <a:pt x="3025" y="4953"/>
                    </a:lnTo>
                    <a:lnTo>
                      <a:pt x="2998" y="4953"/>
                    </a:lnTo>
                    <a:lnTo>
                      <a:pt x="2969" y="4955"/>
                    </a:lnTo>
                    <a:lnTo>
                      <a:pt x="2936" y="4956"/>
                    </a:lnTo>
                    <a:lnTo>
                      <a:pt x="2864" y="4962"/>
                    </a:lnTo>
                    <a:lnTo>
                      <a:pt x="2824" y="4964"/>
                    </a:lnTo>
                    <a:lnTo>
                      <a:pt x="2785" y="4967"/>
                    </a:lnTo>
                    <a:lnTo>
                      <a:pt x="2746" y="4968"/>
                    </a:lnTo>
                    <a:lnTo>
                      <a:pt x="2705" y="4970"/>
                    </a:lnTo>
                    <a:lnTo>
                      <a:pt x="2668" y="4970"/>
                    </a:lnTo>
                    <a:lnTo>
                      <a:pt x="2630" y="4968"/>
                    </a:lnTo>
                    <a:lnTo>
                      <a:pt x="2594" y="4967"/>
                    </a:lnTo>
                    <a:lnTo>
                      <a:pt x="2561" y="4962"/>
                    </a:lnTo>
                    <a:lnTo>
                      <a:pt x="2530" y="4958"/>
                    </a:lnTo>
                    <a:lnTo>
                      <a:pt x="2503" y="4950"/>
                    </a:lnTo>
                    <a:lnTo>
                      <a:pt x="2479" y="4941"/>
                    </a:lnTo>
                    <a:lnTo>
                      <a:pt x="2461" y="4929"/>
                    </a:lnTo>
                    <a:lnTo>
                      <a:pt x="2446" y="4916"/>
                    </a:lnTo>
                    <a:lnTo>
                      <a:pt x="2438" y="4898"/>
                    </a:lnTo>
                    <a:lnTo>
                      <a:pt x="2435" y="4878"/>
                    </a:lnTo>
                    <a:lnTo>
                      <a:pt x="2440" y="4855"/>
                    </a:lnTo>
                    <a:lnTo>
                      <a:pt x="2451" y="4828"/>
                    </a:lnTo>
                    <a:lnTo>
                      <a:pt x="2469" y="4798"/>
                    </a:lnTo>
                    <a:lnTo>
                      <a:pt x="2431" y="4797"/>
                    </a:lnTo>
                    <a:lnTo>
                      <a:pt x="2402" y="4794"/>
                    </a:lnTo>
                    <a:lnTo>
                      <a:pt x="2380" y="4789"/>
                    </a:lnTo>
                    <a:lnTo>
                      <a:pt x="2365" y="4783"/>
                    </a:lnTo>
                    <a:lnTo>
                      <a:pt x="2356" y="4775"/>
                    </a:lnTo>
                    <a:lnTo>
                      <a:pt x="2351" y="4766"/>
                    </a:lnTo>
                    <a:lnTo>
                      <a:pt x="2351" y="4757"/>
                    </a:lnTo>
                    <a:lnTo>
                      <a:pt x="2354" y="4747"/>
                    </a:lnTo>
                    <a:lnTo>
                      <a:pt x="2369" y="4726"/>
                    </a:lnTo>
                    <a:lnTo>
                      <a:pt x="2378" y="4714"/>
                    </a:lnTo>
                    <a:lnTo>
                      <a:pt x="2389" y="4703"/>
                    </a:lnTo>
                    <a:lnTo>
                      <a:pt x="2398" y="4692"/>
                    </a:lnTo>
                    <a:lnTo>
                      <a:pt x="2413" y="4674"/>
                    </a:lnTo>
                    <a:lnTo>
                      <a:pt x="2416" y="4667"/>
                    </a:lnTo>
                    <a:lnTo>
                      <a:pt x="2416" y="4661"/>
                    </a:lnTo>
                    <a:lnTo>
                      <a:pt x="2411" y="4656"/>
                    </a:lnTo>
                    <a:lnTo>
                      <a:pt x="2402" y="4653"/>
                    </a:lnTo>
                    <a:lnTo>
                      <a:pt x="2387" y="4652"/>
                    </a:lnTo>
                    <a:lnTo>
                      <a:pt x="2383" y="4647"/>
                    </a:lnTo>
                    <a:lnTo>
                      <a:pt x="2377" y="4634"/>
                    </a:lnTo>
                    <a:lnTo>
                      <a:pt x="2371" y="4611"/>
                    </a:lnTo>
                    <a:lnTo>
                      <a:pt x="2365" y="4582"/>
                    </a:lnTo>
                    <a:lnTo>
                      <a:pt x="2359" y="4549"/>
                    </a:lnTo>
                    <a:lnTo>
                      <a:pt x="2351" y="4510"/>
                    </a:lnTo>
                    <a:lnTo>
                      <a:pt x="2345" y="4468"/>
                    </a:lnTo>
                    <a:lnTo>
                      <a:pt x="2339" y="4424"/>
                    </a:lnTo>
                    <a:lnTo>
                      <a:pt x="2331" y="4380"/>
                    </a:lnTo>
                    <a:lnTo>
                      <a:pt x="2325" y="4335"/>
                    </a:lnTo>
                    <a:lnTo>
                      <a:pt x="2319" y="4291"/>
                    </a:lnTo>
                    <a:lnTo>
                      <a:pt x="2315" y="4251"/>
                    </a:lnTo>
                    <a:lnTo>
                      <a:pt x="2309" y="4214"/>
                    </a:lnTo>
                    <a:lnTo>
                      <a:pt x="2304" y="4181"/>
                    </a:lnTo>
                    <a:lnTo>
                      <a:pt x="2300" y="4155"/>
                    </a:lnTo>
                    <a:lnTo>
                      <a:pt x="2297" y="4136"/>
                    </a:lnTo>
                    <a:lnTo>
                      <a:pt x="2092" y="2916"/>
                    </a:lnTo>
                    <a:lnTo>
                      <a:pt x="2105" y="2913"/>
                    </a:lnTo>
                    <a:lnTo>
                      <a:pt x="2116" y="2904"/>
                    </a:lnTo>
                    <a:lnTo>
                      <a:pt x="2125" y="2890"/>
                    </a:lnTo>
                    <a:lnTo>
                      <a:pt x="2131" y="2873"/>
                    </a:lnTo>
                    <a:lnTo>
                      <a:pt x="2135" y="2854"/>
                    </a:lnTo>
                    <a:lnTo>
                      <a:pt x="2138" y="2833"/>
                    </a:lnTo>
                    <a:lnTo>
                      <a:pt x="2140" y="2812"/>
                    </a:lnTo>
                    <a:lnTo>
                      <a:pt x="2141" y="2792"/>
                    </a:lnTo>
                    <a:lnTo>
                      <a:pt x="2141" y="2760"/>
                    </a:lnTo>
                    <a:lnTo>
                      <a:pt x="2138" y="2777"/>
                    </a:lnTo>
                    <a:lnTo>
                      <a:pt x="2129" y="2796"/>
                    </a:lnTo>
                    <a:lnTo>
                      <a:pt x="2116" y="2818"/>
                    </a:lnTo>
                    <a:lnTo>
                      <a:pt x="2099" y="2837"/>
                    </a:lnTo>
                    <a:lnTo>
                      <a:pt x="2081" y="2855"/>
                    </a:lnTo>
                    <a:lnTo>
                      <a:pt x="2062" y="2867"/>
                    </a:lnTo>
                    <a:lnTo>
                      <a:pt x="2043" y="2875"/>
                    </a:lnTo>
                    <a:lnTo>
                      <a:pt x="2039" y="2953"/>
                    </a:lnTo>
                    <a:lnTo>
                      <a:pt x="2027" y="3030"/>
                    </a:lnTo>
                    <a:lnTo>
                      <a:pt x="2009" y="3107"/>
                    </a:lnTo>
                    <a:lnTo>
                      <a:pt x="1985" y="3183"/>
                    </a:lnTo>
                    <a:lnTo>
                      <a:pt x="1958" y="3258"/>
                    </a:lnTo>
                    <a:lnTo>
                      <a:pt x="1863" y="3480"/>
                    </a:lnTo>
                    <a:lnTo>
                      <a:pt x="1831" y="3555"/>
                    </a:lnTo>
                    <a:lnTo>
                      <a:pt x="1802" y="3629"/>
                    </a:lnTo>
                    <a:lnTo>
                      <a:pt x="1777" y="3705"/>
                    </a:lnTo>
                    <a:lnTo>
                      <a:pt x="1755" y="3780"/>
                    </a:lnTo>
                    <a:lnTo>
                      <a:pt x="1740" y="3857"/>
                    </a:lnTo>
                    <a:lnTo>
                      <a:pt x="1576" y="4822"/>
                    </a:lnTo>
                    <a:lnTo>
                      <a:pt x="1559" y="4825"/>
                    </a:lnTo>
                    <a:lnTo>
                      <a:pt x="1541" y="4831"/>
                    </a:lnTo>
                    <a:lnTo>
                      <a:pt x="1523" y="4840"/>
                    </a:lnTo>
                    <a:lnTo>
                      <a:pt x="1507" y="4849"/>
                    </a:lnTo>
                    <a:lnTo>
                      <a:pt x="1495" y="4855"/>
                    </a:lnTo>
                    <a:lnTo>
                      <a:pt x="1484" y="4881"/>
                    </a:lnTo>
                    <a:lnTo>
                      <a:pt x="1478" y="4907"/>
                    </a:lnTo>
                    <a:lnTo>
                      <a:pt x="1472" y="4934"/>
                    </a:lnTo>
                    <a:lnTo>
                      <a:pt x="1461" y="4962"/>
                    </a:lnTo>
                    <a:lnTo>
                      <a:pt x="1119" y="4962"/>
                    </a:lnTo>
                    <a:lnTo>
                      <a:pt x="1095" y="4959"/>
                    </a:lnTo>
                    <a:lnTo>
                      <a:pt x="1079" y="4952"/>
                    </a:lnTo>
                    <a:lnTo>
                      <a:pt x="1066" y="4941"/>
                    </a:lnTo>
                    <a:lnTo>
                      <a:pt x="1059" y="4926"/>
                    </a:lnTo>
                    <a:lnTo>
                      <a:pt x="1056" y="4910"/>
                    </a:lnTo>
                    <a:lnTo>
                      <a:pt x="1057" y="4890"/>
                    </a:lnTo>
                    <a:lnTo>
                      <a:pt x="1062" y="4870"/>
                    </a:lnTo>
                    <a:lnTo>
                      <a:pt x="1069" y="4851"/>
                    </a:lnTo>
                    <a:lnTo>
                      <a:pt x="1094" y="4815"/>
                    </a:lnTo>
                    <a:lnTo>
                      <a:pt x="1109" y="4800"/>
                    </a:lnTo>
                    <a:lnTo>
                      <a:pt x="1125" y="4786"/>
                    </a:lnTo>
                    <a:lnTo>
                      <a:pt x="1142" y="4778"/>
                    </a:lnTo>
                    <a:lnTo>
                      <a:pt x="1160" y="4774"/>
                    </a:lnTo>
                    <a:lnTo>
                      <a:pt x="1164" y="4670"/>
                    </a:lnTo>
                    <a:lnTo>
                      <a:pt x="1175" y="4566"/>
                    </a:lnTo>
                    <a:lnTo>
                      <a:pt x="1193" y="4459"/>
                    </a:lnTo>
                    <a:lnTo>
                      <a:pt x="1199" y="4445"/>
                    </a:lnTo>
                    <a:lnTo>
                      <a:pt x="1208" y="4435"/>
                    </a:lnTo>
                    <a:lnTo>
                      <a:pt x="1219" y="4429"/>
                    </a:lnTo>
                    <a:lnTo>
                      <a:pt x="1232" y="4422"/>
                    </a:lnTo>
                    <a:lnTo>
                      <a:pt x="1244" y="4418"/>
                    </a:lnTo>
                    <a:lnTo>
                      <a:pt x="1256" y="4410"/>
                    </a:lnTo>
                    <a:lnTo>
                      <a:pt x="1265" y="4401"/>
                    </a:lnTo>
                    <a:lnTo>
                      <a:pt x="1272" y="4386"/>
                    </a:lnTo>
                    <a:lnTo>
                      <a:pt x="1288" y="4305"/>
                    </a:lnTo>
                    <a:lnTo>
                      <a:pt x="1300" y="4220"/>
                    </a:lnTo>
                    <a:lnTo>
                      <a:pt x="1308" y="4134"/>
                    </a:lnTo>
                    <a:lnTo>
                      <a:pt x="1315" y="4047"/>
                    </a:lnTo>
                    <a:lnTo>
                      <a:pt x="1324" y="3959"/>
                    </a:lnTo>
                    <a:lnTo>
                      <a:pt x="1335" y="3869"/>
                    </a:lnTo>
                    <a:lnTo>
                      <a:pt x="1348" y="3780"/>
                    </a:lnTo>
                    <a:lnTo>
                      <a:pt x="1365" y="3701"/>
                    </a:lnTo>
                    <a:lnTo>
                      <a:pt x="1383" y="3623"/>
                    </a:lnTo>
                    <a:lnTo>
                      <a:pt x="1404" y="3546"/>
                    </a:lnTo>
                    <a:lnTo>
                      <a:pt x="1424" y="3468"/>
                    </a:lnTo>
                    <a:lnTo>
                      <a:pt x="1442" y="3392"/>
                    </a:lnTo>
                    <a:lnTo>
                      <a:pt x="1457" y="3315"/>
                    </a:lnTo>
                    <a:lnTo>
                      <a:pt x="1468" y="3241"/>
                    </a:lnTo>
                    <a:lnTo>
                      <a:pt x="1471" y="3169"/>
                    </a:lnTo>
                    <a:lnTo>
                      <a:pt x="1471" y="3088"/>
                    </a:lnTo>
                    <a:lnTo>
                      <a:pt x="1474" y="3006"/>
                    </a:lnTo>
                    <a:lnTo>
                      <a:pt x="1478" y="2925"/>
                    </a:lnTo>
                    <a:lnTo>
                      <a:pt x="1486" y="2843"/>
                    </a:lnTo>
                    <a:lnTo>
                      <a:pt x="1496" y="2762"/>
                    </a:lnTo>
                    <a:lnTo>
                      <a:pt x="1511" y="2680"/>
                    </a:lnTo>
                    <a:lnTo>
                      <a:pt x="1529" y="2602"/>
                    </a:lnTo>
                    <a:lnTo>
                      <a:pt x="1553" y="2525"/>
                    </a:lnTo>
                    <a:lnTo>
                      <a:pt x="1582" y="2450"/>
                    </a:lnTo>
                    <a:lnTo>
                      <a:pt x="1618" y="2379"/>
                    </a:lnTo>
                    <a:lnTo>
                      <a:pt x="1659" y="2309"/>
                    </a:lnTo>
                    <a:lnTo>
                      <a:pt x="1528" y="2309"/>
                    </a:lnTo>
                    <a:lnTo>
                      <a:pt x="1569" y="1631"/>
                    </a:lnTo>
                    <a:lnTo>
                      <a:pt x="1540" y="1311"/>
                    </a:lnTo>
                    <a:lnTo>
                      <a:pt x="1501" y="1306"/>
                    </a:lnTo>
                    <a:lnTo>
                      <a:pt x="1458" y="1309"/>
                    </a:lnTo>
                    <a:lnTo>
                      <a:pt x="1413" y="1318"/>
                    </a:lnTo>
                    <a:lnTo>
                      <a:pt x="1368" y="1330"/>
                    </a:lnTo>
                    <a:lnTo>
                      <a:pt x="1323" y="1344"/>
                    </a:lnTo>
                    <a:lnTo>
                      <a:pt x="1232" y="1374"/>
                    </a:lnTo>
                    <a:lnTo>
                      <a:pt x="1187" y="1388"/>
                    </a:lnTo>
                    <a:lnTo>
                      <a:pt x="1145" y="1397"/>
                    </a:lnTo>
                    <a:lnTo>
                      <a:pt x="1106" y="1401"/>
                    </a:lnTo>
                    <a:lnTo>
                      <a:pt x="756" y="1484"/>
                    </a:lnTo>
                    <a:lnTo>
                      <a:pt x="720" y="1493"/>
                    </a:lnTo>
                    <a:lnTo>
                      <a:pt x="680" y="1498"/>
                    </a:lnTo>
                    <a:lnTo>
                      <a:pt x="638" y="1498"/>
                    </a:lnTo>
                    <a:lnTo>
                      <a:pt x="595" y="1495"/>
                    </a:lnTo>
                    <a:lnTo>
                      <a:pt x="551" y="1490"/>
                    </a:lnTo>
                    <a:lnTo>
                      <a:pt x="507" y="1483"/>
                    </a:lnTo>
                    <a:lnTo>
                      <a:pt x="463" y="1477"/>
                    </a:lnTo>
                    <a:lnTo>
                      <a:pt x="421" y="1471"/>
                    </a:lnTo>
                    <a:lnTo>
                      <a:pt x="382" y="1466"/>
                    </a:lnTo>
                    <a:lnTo>
                      <a:pt x="346" y="1465"/>
                    </a:lnTo>
                    <a:lnTo>
                      <a:pt x="340" y="1471"/>
                    </a:lnTo>
                    <a:lnTo>
                      <a:pt x="337" y="1480"/>
                    </a:lnTo>
                    <a:lnTo>
                      <a:pt x="334" y="1492"/>
                    </a:lnTo>
                    <a:lnTo>
                      <a:pt x="332" y="1504"/>
                    </a:lnTo>
                    <a:lnTo>
                      <a:pt x="329" y="1513"/>
                    </a:lnTo>
                    <a:lnTo>
                      <a:pt x="323" y="1519"/>
                    </a:lnTo>
                    <a:lnTo>
                      <a:pt x="285" y="1531"/>
                    </a:lnTo>
                    <a:lnTo>
                      <a:pt x="251" y="1542"/>
                    </a:lnTo>
                    <a:lnTo>
                      <a:pt x="222" y="1551"/>
                    </a:lnTo>
                    <a:lnTo>
                      <a:pt x="198" y="1557"/>
                    </a:lnTo>
                    <a:lnTo>
                      <a:pt x="175" y="1563"/>
                    </a:lnTo>
                    <a:lnTo>
                      <a:pt x="157" y="1566"/>
                    </a:lnTo>
                    <a:lnTo>
                      <a:pt x="144" y="1567"/>
                    </a:lnTo>
                    <a:lnTo>
                      <a:pt x="135" y="1566"/>
                    </a:lnTo>
                    <a:lnTo>
                      <a:pt x="132" y="1563"/>
                    </a:lnTo>
                    <a:lnTo>
                      <a:pt x="135" y="1557"/>
                    </a:lnTo>
                    <a:lnTo>
                      <a:pt x="144" y="1546"/>
                    </a:lnTo>
                    <a:lnTo>
                      <a:pt x="160" y="1534"/>
                    </a:lnTo>
                    <a:lnTo>
                      <a:pt x="184" y="1517"/>
                    </a:lnTo>
                    <a:lnTo>
                      <a:pt x="159" y="1526"/>
                    </a:lnTo>
                    <a:lnTo>
                      <a:pt x="136" y="1534"/>
                    </a:lnTo>
                    <a:lnTo>
                      <a:pt x="115" y="1542"/>
                    </a:lnTo>
                    <a:lnTo>
                      <a:pt x="98" y="1546"/>
                    </a:lnTo>
                    <a:lnTo>
                      <a:pt x="85" y="1549"/>
                    </a:lnTo>
                    <a:lnTo>
                      <a:pt x="74" y="1549"/>
                    </a:lnTo>
                    <a:lnTo>
                      <a:pt x="68" y="1548"/>
                    </a:lnTo>
                    <a:lnTo>
                      <a:pt x="67" y="1542"/>
                    </a:lnTo>
                    <a:lnTo>
                      <a:pt x="70" y="1534"/>
                    </a:lnTo>
                    <a:lnTo>
                      <a:pt x="77" y="1522"/>
                    </a:lnTo>
                    <a:lnTo>
                      <a:pt x="89" y="1505"/>
                    </a:lnTo>
                    <a:lnTo>
                      <a:pt x="108" y="1486"/>
                    </a:lnTo>
                    <a:lnTo>
                      <a:pt x="132" y="1462"/>
                    </a:lnTo>
                    <a:lnTo>
                      <a:pt x="92" y="1475"/>
                    </a:lnTo>
                    <a:lnTo>
                      <a:pt x="61" y="1484"/>
                    </a:lnTo>
                    <a:lnTo>
                      <a:pt x="35" y="1489"/>
                    </a:lnTo>
                    <a:lnTo>
                      <a:pt x="17" y="1492"/>
                    </a:lnTo>
                    <a:lnTo>
                      <a:pt x="5" y="1490"/>
                    </a:lnTo>
                    <a:lnTo>
                      <a:pt x="0" y="1486"/>
                    </a:lnTo>
                    <a:lnTo>
                      <a:pt x="4" y="1480"/>
                    </a:lnTo>
                    <a:lnTo>
                      <a:pt x="13" y="1471"/>
                    </a:lnTo>
                    <a:lnTo>
                      <a:pt x="29" y="1459"/>
                    </a:lnTo>
                    <a:lnTo>
                      <a:pt x="50" y="1445"/>
                    </a:lnTo>
                    <a:lnTo>
                      <a:pt x="80" y="1430"/>
                    </a:lnTo>
                    <a:lnTo>
                      <a:pt x="115" y="1413"/>
                    </a:lnTo>
                    <a:lnTo>
                      <a:pt x="77" y="1407"/>
                    </a:lnTo>
                    <a:lnTo>
                      <a:pt x="49" y="1403"/>
                    </a:lnTo>
                    <a:lnTo>
                      <a:pt x="28" y="1400"/>
                    </a:lnTo>
                    <a:lnTo>
                      <a:pt x="17" y="1397"/>
                    </a:lnTo>
                    <a:lnTo>
                      <a:pt x="13" y="1394"/>
                    </a:lnTo>
                    <a:lnTo>
                      <a:pt x="14" y="1391"/>
                    </a:lnTo>
                    <a:lnTo>
                      <a:pt x="22" y="1389"/>
                    </a:lnTo>
                    <a:lnTo>
                      <a:pt x="34" y="1388"/>
                    </a:lnTo>
                    <a:lnTo>
                      <a:pt x="49" y="1386"/>
                    </a:lnTo>
                    <a:lnTo>
                      <a:pt x="68" y="1383"/>
                    </a:lnTo>
                    <a:lnTo>
                      <a:pt x="89" y="1382"/>
                    </a:lnTo>
                    <a:lnTo>
                      <a:pt x="112" y="1380"/>
                    </a:lnTo>
                    <a:lnTo>
                      <a:pt x="160" y="1374"/>
                    </a:lnTo>
                    <a:lnTo>
                      <a:pt x="183" y="1371"/>
                    </a:lnTo>
                    <a:lnTo>
                      <a:pt x="204" y="1368"/>
                    </a:lnTo>
                    <a:lnTo>
                      <a:pt x="222" y="1364"/>
                    </a:lnTo>
                    <a:lnTo>
                      <a:pt x="237" y="1358"/>
                    </a:lnTo>
                    <a:lnTo>
                      <a:pt x="248" y="1352"/>
                    </a:lnTo>
                    <a:lnTo>
                      <a:pt x="234" y="1314"/>
                    </a:lnTo>
                    <a:lnTo>
                      <a:pt x="224" y="1281"/>
                    </a:lnTo>
                    <a:lnTo>
                      <a:pt x="218" y="1256"/>
                    </a:lnTo>
                    <a:lnTo>
                      <a:pt x="213" y="1237"/>
                    </a:lnTo>
                    <a:lnTo>
                      <a:pt x="212" y="1222"/>
                    </a:lnTo>
                    <a:lnTo>
                      <a:pt x="213" y="1213"/>
                    </a:lnTo>
                    <a:lnTo>
                      <a:pt x="216" y="1210"/>
                    </a:lnTo>
                    <a:lnTo>
                      <a:pt x="221" y="1210"/>
                    </a:lnTo>
                    <a:lnTo>
                      <a:pt x="228" y="1214"/>
                    </a:lnTo>
                    <a:lnTo>
                      <a:pt x="236" y="1223"/>
                    </a:lnTo>
                    <a:lnTo>
                      <a:pt x="245" y="1235"/>
                    </a:lnTo>
                    <a:lnTo>
                      <a:pt x="254" y="1250"/>
                    </a:lnTo>
                    <a:lnTo>
                      <a:pt x="264" y="1267"/>
                    </a:lnTo>
                    <a:lnTo>
                      <a:pt x="285" y="1309"/>
                    </a:lnTo>
                    <a:lnTo>
                      <a:pt x="294" y="1333"/>
                    </a:lnTo>
                    <a:lnTo>
                      <a:pt x="302" y="1342"/>
                    </a:lnTo>
                    <a:lnTo>
                      <a:pt x="319" y="1347"/>
                    </a:lnTo>
                    <a:lnTo>
                      <a:pt x="341" y="1350"/>
                    </a:lnTo>
                    <a:lnTo>
                      <a:pt x="370" y="1352"/>
                    </a:lnTo>
                    <a:lnTo>
                      <a:pt x="405" y="1350"/>
                    </a:lnTo>
                    <a:lnTo>
                      <a:pt x="444" y="1347"/>
                    </a:lnTo>
                    <a:lnTo>
                      <a:pt x="486" y="1342"/>
                    </a:lnTo>
                    <a:lnTo>
                      <a:pt x="533" y="1336"/>
                    </a:lnTo>
                    <a:lnTo>
                      <a:pt x="579" y="1329"/>
                    </a:lnTo>
                    <a:lnTo>
                      <a:pt x="628" y="1320"/>
                    </a:lnTo>
                    <a:lnTo>
                      <a:pt x="676" y="1312"/>
                    </a:lnTo>
                    <a:lnTo>
                      <a:pt x="724" y="1302"/>
                    </a:lnTo>
                    <a:lnTo>
                      <a:pt x="771" y="1293"/>
                    </a:lnTo>
                    <a:lnTo>
                      <a:pt x="813" y="1282"/>
                    </a:lnTo>
                    <a:lnTo>
                      <a:pt x="854" y="1273"/>
                    </a:lnTo>
                    <a:lnTo>
                      <a:pt x="890" y="1264"/>
                    </a:lnTo>
                    <a:lnTo>
                      <a:pt x="920" y="1255"/>
                    </a:lnTo>
                    <a:lnTo>
                      <a:pt x="944" y="1247"/>
                    </a:lnTo>
                    <a:lnTo>
                      <a:pt x="962" y="1241"/>
                    </a:lnTo>
                    <a:lnTo>
                      <a:pt x="965" y="1237"/>
                    </a:lnTo>
                    <a:lnTo>
                      <a:pt x="976" y="1232"/>
                    </a:lnTo>
                    <a:lnTo>
                      <a:pt x="993" y="1228"/>
                    </a:lnTo>
                    <a:lnTo>
                      <a:pt x="1014" y="1225"/>
                    </a:lnTo>
                    <a:lnTo>
                      <a:pt x="1038" y="1220"/>
                    </a:lnTo>
                    <a:lnTo>
                      <a:pt x="1089" y="1208"/>
                    </a:lnTo>
                    <a:lnTo>
                      <a:pt x="1112" y="1201"/>
                    </a:lnTo>
                    <a:lnTo>
                      <a:pt x="1130" y="1192"/>
                    </a:lnTo>
                    <a:lnTo>
                      <a:pt x="1172" y="1166"/>
                    </a:lnTo>
                    <a:lnTo>
                      <a:pt x="1210" y="1143"/>
                    </a:lnTo>
                    <a:lnTo>
                      <a:pt x="1244" y="1122"/>
                    </a:lnTo>
                    <a:lnTo>
                      <a:pt x="1279" y="1103"/>
                    </a:lnTo>
                    <a:lnTo>
                      <a:pt x="1315" y="1085"/>
                    </a:lnTo>
                    <a:lnTo>
                      <a:pt x="1353" y="1065"/>
                    </a:lnTo>
                    <a:lnTo>
                      <a:pt x="1395" y="1045"/>
                    </a:lnTo>
                    <a:lnTo>
                      <a:pt x="1442" y="1024"/>
                    </a:lnTo>
                    <a:lnTo>
                      <a:pt x="1480" y="977"/>
                    </a:lnTo>
                    <a:lnTo>
                      <a:pt x="1517" y="938"/>
                    </a:lnTo>
                    <a:lnTo>
                      <a:pt x="1555" y="907"/>
                    </a:lnTo>
                    <a:lnTo>
                      <a:pt x="1591" y="879"/>
                    </a:lnTo>
                    <a:lnTo>
                      <a:pt x="1626" y="858"/>
                    </a:lnTo>
                    <a:lnTo>
                      <a:pt x="1661" y="842"/>
                    </a:lnTo>
                    <a:lnTo>
                      <a:pt x="1694" y="828"/>
                    </a:lnTo>
                    <a:lnTo>
                      <a:pt x="1725" y="818"/>
                    </a:lnTo>
                    <a:lnTo>
                      <a:pt x="1754" y="810"/>
                    </a:lnTo>
                    <a:lnTo>
                      <a:pt x="1781" y="804"/>
                    </a:lnTo>
                    <a:lnTo>
                      <a:pt x="1807" y="798"/>
                    </a:lnTo>
                    <a:lnTo>
                      <a:pt x="1829" y="792"/>
                    </a:lnTo>
                    <a:lnTo>
                      <a:pt x="1849" y="784"/>
                    </a:lnTo>
                    <a:lnTo>
                      <a:pt x="1866" y="777"/>
                    </a:lnTo>
                    <a:lnTo>
                      <a:pt x="1879" y="765"/>
                    </a:lnTo>
                    <a:lnTo>
                      <a:pt x="1888" y="751"/>
                    </a:lnTo>
                    <a:lnTo>
                      <a:pt x="1894" y="733"/>
                    </a:lnTo>
                    <a:lnTo>
                      <a:pt x="1897" y="710"/>
                    </a:lnTo>
                    <a:lnTo>
                      <a:pt x="1894" y="683"/>
                    </a:lnTo>
                    <a:lnTo>
                      <a:pt x="1888" y="649"/>
                    </a:lnTo>
                    <a:lnTo>
                      <a:pt x="1885" y="634"/>
                    </a:lnTo>
                    <a:lnTo>
                      <a:pt x="1876" y="617"/>
                    </a:lnTo>
                    <a:lnTo>
                      <a:pt x="1863" y="597"/>
                    </a:lnTo>
                    <a:lnTo>
                      <a:pt x="1847" y="575"/>
                    </a:lnTo>
                    <a:lnTo>
                      <a:pt x="1831" y="545"/>
                    </a:lnTo>
                    <a:lnTo>
                      <a:pt x="1816" y="510"/>
                    </a:lnTo>
                    <a:lnTo>
                      <a:pt x="1807" y="487"/>
                    </a:lnTo>
                    <a:lnTo>
                      <a:pt x="1798" y="459"/>
                    </a:lnTo>
                    <a:lnTo>
                      <a:pt x="1786" y="427"/>
                    </a:lnTo>
                    <a:lnTo>
                      <a:pt x="1765" y="361"/>
                    </a:lnTo>
                    <a:lnTo>
                      <a:pt x="1755" y="327"/>
                    </a:lnTo>
                    <a:lnTo>
                      <a:pt x="1748" y="299"/>
                    </a:lnTo>
                    <a:lnTo>
                      <a:pt x="1742" y="273"/>
                    </a:lnTo>
                    <a:lnTo>
                      <a:pt x="1740" y="255"/>
                    </a:lnTo>
                    <a:lnTo>
                      <a:pt x="1746" y="223"/>
                    </a:lnTo>
                    <a:lnTo>
                      <a:pt x="1762" y="192"/>
                    </a:lnTo>
                    <a:lnTo>
                      <a:pt x="1784" y="161"/>
                    </a:lnTo>
                    <a:lnTo>
                      <a:pt x="1814" y="133"/>
                    </a:lnTo>
                    <a:lnTo>
                      <a:pt x="1850" y="106"/>
                    </a:lnTo>
                    <a:lnTo>
                      <a:pt x="1890" y="85"/>
                    </a:lnTo>
                    <a:lnTo>
                      <a:pt x="1932" y="66"/>
                    </a:lnTo>
                    <a:lnTo>
                      <a:pt x="1976" y="54"/>
                    </a:lnTo>
                    <a:lnTo>
                      <a:pt x="2018" y="48"/>
                    </a:lnTo>
                    <a:lnTo>
                      <a:pt x="2053" y="50"/>
                    </a:lnTo>
                    <a:lnTo>
                      <a:pt x="2086" y="59"/>
                    </a:lnTo>
                    <a:lnTo>
                      <a:pt x="2114" y="71"/>
                    </a:lnTo>
                    <a:lnTo>
                      <a:pt x="2141" y="88"/>
                    </a:lnTo>
                    <a:lnTo>
                      <a:pt x="2163" y="104"/>
                    </a:lnTo>
                    <a:lnTo>
                      <a:pt x="2181" y="121"/>
                    </a:lnTo>
                    <a:lnTo>
                      <a:pt x="2193" y="134"/>
                    </a:lnTo>
                    <a:lnTo>
                      <a:pt x="2200" y="145"/>
                    </a:lnTo>
                    <a:lnTo>
                      <a:pt x="2214" y="170"/>
                    </a:lnTo>
                    <a:lnTo>
                      <a:pt x="2226" y="201"/>
                    </a:lnTo>
                    <a:lnTo>
                      <a:pt x="2236" y="232"/>
                    </a:lnTo>
                    <a:lnTo>
                      <a:pt x="2247" y="267"/>
                    </a:lnTo>
                    <a:lnTo>
                      <a:pt x="2255" y="303"/>
                    </a:lnTo>
                    <a:lnTo>
                      <a:pt x="2261" y="341"/>
                    </a:lnTo>
                    <a:lnTo>
                      <a:pt x="2265" y="380"/>
                    </a:lnTo>
                    <a:lnTo>
                      <a:pt x="2268" y="416"/>
                    </a:lnTo>
                    <a:lnTo>
                      <a:pt x="2268" y="454"/>
                    </a:lnTo>
                    <a:lnTo>
                      <a:pt x="2267" y="489"/>
                    </a:lnTo>
                    <a:lnTo>
                      <a:pt x="2262" y="522"/>
                    </a:lnTo>
                    <a:lnTo>
                      <a:pt x="2255" y="552"/>
                    </a:lnTo>
                    <a:lnTo>
                      <a:pt x="2244" y="579"/>
                    </a:lnTo>
                    <a:lnTo>
                      <a:pt x="2232" y="602"/>
                    </a:lnTo>
                    <a:lnTo>
                      <a:pt x="2217" y="620"/>
                    </a:lnTo>
                    <a:lnTo>
                      <a:pt x="2197" y="634"/>
                    </a:lnTo>
                    <a:lnTo>
                      <a:pt x="2175" y="640"/>
                    </a:lnTo>
                    <a:lnTo>
                      <a:pt x="2149" y="640"/>
                    </a:lnTo>
                    <a:lnTo>
                      <a:pt x="2132" y="641"/>
                    </a:lnTo>
                    <a:lnTo>
                      <a:pt x="2122" y="647"/>
                    </a:lnTo>
                    <a:lnTo>
                      <a:pt x="2117" y="655"/>
                    </a:lnTo>
                    <a:lnTo>
                      <a:pt x="2116" y="665"/>
                    </a:lnTo>
                    <a:lnTo>
                      <a:pt x="2120" y="679"/>
                    </a:lnTo>
                    <a:lnTo>
                      <a:pt x="2126" y="692"/>
                    </a:lnTo>
                    <a:lnTo>
                      <a:pt x="2137" y="707"/>
                    </a:lnTo>
                    <a:lnTo>
                      <a:pt x="2151" y="723"/>
                    </a:lnTo>
                    <a:lnTo>
                      <a:pt x="2167" y="738"/>
                    </a:lnTo>
                    <a:lnTo>
                      <a:pt x="2185" y="753"/>
                    </a:lnTo>
                    <a:lnTo>
                      <a:pt x="2276" y="727"/>
                    </a:lnTo>
                    <a:lnTo>
                      <a:pt x="2711" y="603"/>
                    </a:lnTo>
                    <a:lnTo>
                      <a:pt x="2812" y="517"/>
                    </a:lnTo>
                    <a:lnTo>
                      <a:pt x="2827" y="507"/>
                    </a:lnTo>
                    <a:lnTo>
                      <a:pt x="2852" y="496"/>
                    </a:lnTo>
                    <a:lnTo>
                      <a:pt x="2882" y="484"/>
                    </a:lnTo>
                    <a:lnTo>
                      <a:pt x="2918" y="471"/>
                    </a:lnTo>
                    <a:lnTo>
                      <a:pt x="2959" y="456"/>
                    </a:lnTo>
                    <a:lnTo>
                      <a:pt x="3002" y="440"/>
                    </a:lnTo>
                    <a:lnTo>
                      <a:pt x="3090" y="407"/>
                    </a:lnTo>
                    <a:lnTo>
                      <a:pt x="3132" y="392"/>
                    </a:lnTo>
                    <a:lnTo>
                      <a:pt x="3171" y="376"/>
                    </a:lnTo>
                    <a:lnTo>
                      <a:pt x="3206" y="359"/>
                    </a:lnTo>
                    <a:lnTo>
                      <a:pt x="3233" y="344"/>
                    </a:lnTo>
                    <a:lnTo>
                      <a:pt x="3254" y="329"/>
                    </a:lnTo>
                    <a:lnTo>
                      <a:pt x="3266" y="314"/>
                    </a:lnTo>
                    <a:lnTo>
                      <a:pt x="3274" y="300"/>
                    </a:lnTo>
                    <a:lnTo>
                      <a:pt x="3284" y="281"/>
                    </a:lnTo>
                    <a:lnTo>
                      <a:pt x="3295" y="255"/>
                    </a:lnTo>
                    <a:lnTo>
                      <a:pt x="3305" y="222"/>
                    </a:lnTo>
                    <a:lnTo>
                      <a:pt x="3311" y="193"/>
                    </a:lnTo>
                    <a:lnTo>
                      <a:pt x="3317" y="163"/>
                    </a:lnTo>
                    <a:lnTo>
                      <a:pt x="3322" y="133"/>
                    </a:lnTo>
                    <a:lnTo>
                      <a:pt x="3325" y="106"/>
                    </a:lnTo>
                    <a:lnTo>
                      <a:pt x="3328" y="80"/>
                    </a:lnTo>
                    <a:lnTo>
                      <a:pt x="3331" y="57"/>
                    </a:lnTo>
                    <a:lnTo>
                      <a:pt x="3334" y="39"/>
                    </a:lnTo>
                    <a:lnTo>
                      <a:pt x="3337" y="27"/>
                    </a:lnTo>
                    <a:lnTo>
                      <a:pt x="3342" y="21"/>
                    </a:lnTo>
                    <a:lnTo>
                      <a:pt x="3346" y="21"/>
                    </a:lnTo>
                    <a:lnTo>
                      <a:pt x="3352" y="32"/>
                    </a:lnTo>
                    <a:lnTo>
                      <a:pt x="3360" y="50"/>
                    </a:lnTo>
                    <a:lnTo>
                      <a:pt x="3361" y="54"/>
                    </a:lnTo>
                    <a:lnTo>
                      <a:pt x="3363" y="62"/>
                    </a:lnTo>
                    <a:lnTo>
                      <a:pt x="3366" y="75"/>
                    </a:lnTo>
                    <a:lnTo>
                      <a:pt x="3370" y="91"/>
                    </a:lnTo>
                    <a:lnTo>
                      <a:pt x="3382" y="124"/>
                    </a:lnTo>
                    <a:lnTo>
                      <a:pt x="3390" y="140"/>
                    </a:lnTo>
                    <a:lnTo>
                      <a:pt x="3397" y="155"/>
                    </a:lnTo>
                    <a:lnTo>
                      <a:pt x="3406" y="167"/>
                    </a:lnTo>
                    <a:lnTo>
                      <a:pt x="3417" y="175"/>
                    </a:lnTo>
                    <a:lnTo>
                      <a:pt x="3429" y="178"/>
                    </a:lnTo>
                    <a:lnTo>
                      <a:pt x="3441" y="175"/>
                    </a:lnTo>
                    <a:lnTo>
                      <a:pt x="3455" y="164"/>
                    </a:lnTo>
                    <a:lnTo>
                      <a:pt x="3470" y="146"/>
                    </a:lnTo>
                    <a:lnTo>
                      <a:pt x="3485" y="118"/>
                    </a:lnTo>
                    <a:lnTo>
                      <a:pt x="3489" y="109"/>
                    </a:lnTo>
                    <a:lnTo>
                      <a:pt x="3497" y="97"/>
                    </a:lnTo>
                    <a:lnTo>
                      <a:pt x="3506" y="85"/>
                    </a:lnTo>
                    <a:lnTo>
                      <a:pt x="3527" y="57"/>
                    </a:lnTo>
                    <a:lnTo>
                      <a:pt x="3539" y="44"/>
                    </a:lnTo>
                    <a:lnTo>
                      <a:pt x="3572" y="11"/>
                    </a:lnTo>
                    <a:lnTo>
                      <a:pt x="3583" y="5"/>
                    </a:lnTo>
                    <a:lnTo>
                      <a:pt x="3590" y="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4" tIns="45713" rIns="91424" bIns="45713" rtlCol="0" anchor="ctr"/>
              <a:lstStyle/>
              <a:p>
                <a:pPr algn="ctr"/>
                <a:endParaRPr lang="en-US" sz="2400"/>
              </a:p>
            </p:txBody>
          </p:sp>
          <p:sp>
            <p:nvSpPr>
              <p:cNvPr id="20" name="ïṥḷîḓé"/>
              <p:cNvSpPr/>
              <p:nvPr/>
            </p:nvSpPr>
            <p:spPr bwMode="auto">
              <a:xfrm>
                <a:off x="7042611" y="1131861"/>
                <a:ext cx="609263" cy="1014163"/>
              </a:xfrm>
              <a:custGeom>
                <a:avLst/>
                <a:gdLst>
                  <a:gd name="T0" fmla="*/ 150 w 255"/>
                  <a:gd name="T1" fmla="*/ 243 h 425"/>
                  <a:gd name="T2" fmla="*/ 161 w 255"/>
                  <a:gd name="T3" fmla="*/ 243 h 425"/>
                  <a:gd name="T4" fmla="*/ 161 w 255"/>
                  <a:gd name="T5" fmla="*/ 229 h 425"/>
                  <a:gd name="T6" fmla="*/ 149 w 255"/>
                  <a:gd name="T7" fmla="*/ 229 h 425"/>
                  <a:gd name="T8" fmla="*/ 149 w 255"/>
                  <a:gd name="T9" fmla="*/ 212 h 425"/>
                  <a:gd name="T10" fmla="*/ 206 w 255"/>
                  <a:gd name="T11" fmla="*/ 243 h 425"/>
                  <a:gd name="T12" fmla="*/ 195 w 255"/>
                  <a:gd name="T13" fmla="*/ 154 h 425"/>
                  <a:gd name="T14" fmla="*/ 255 w 255"/>
                  <a:gd name="T15" fmla="*/ 93 h 425"/>
                  <a:gd name="T16" fmla="*/ 169 w 255"/>
                  <a:gd name="T17" fmla="*/ 81 h 425"/>
                  <a:gd name="T18" fmla="*/ 128 w 255"/>
                  <a:gd name="T19" fmla="*/ 1 h 425"/>
                  <a:gd name="T20" fmla="*/ 127 w 255"/>
                  <a:gd name="T21" fmla="*/ 0 h 425"/>
                  <a:gd name="T22" fmla="*/ 127 w 255"/>
                  <a:gd name="T23" fmla="*/ 0 h 425"/>
                  <a:gd name="T24" fmla="*/ 85 w 255"/>
                  <a:gd name="T25" fmla="*/ 81 h 425"/>
                  <a:gd name="T26" fmla="*/ 0 w 255"/>
                  <a:gd name="T27" fmla="*/ 93 h 425"/>
                  <a:gd name="T28" fmla="*/ 59 w 255"/>
                  <a:gd name="T29" fmla="*/ 154 h 425"/>
                  <a:gd name="T30" fmla="*/ 48 w 255"/>
                  <a:gd name="T31" fmla="*/ 243 h 425"/>
                  <a:gd name="T32" fmla="*/ 106 w 255"/>
                  <a:gd name="T33" fmla="*/ 212 h 425"/>
                  <a:gd name="T34" fmla="*/ 105 w 255"/>
                  <a:gd name="T35" fmla="*/ 229 h 425"/>
                  <a:gd name="T36" fmla="*/ 94 w 255"/>
                  <a:gd name="T37" fmla="*/ 229 h 425"/>
                  <a:gd name="T38" fmla="*/ 94 w 255"/>
                  <a:gd name="T39" fmla="*/ 243 h 425"/>
                  <a:gd name="T40" fmla="*/ 105 w 255"/>
                  <a:gd name="T41" fmla="*/ 243 h 425"/>
                  <a:gd name="T42" fmla="*/ 73 w 255"/>
                  <a:gd name="T43" fmla="*/ 326 h 425"/>
                  <a:gd name="T44" fmla="*/ 40 w 255"/>
                  <a:gd name="T45" fmla="*/ 326 h 425"/>
                  <a:gd name="T46" fmla="*/ 40 w 255"/>
                  <a:gd name="T47" fmla="*/ 425 h 425"/>
                  <a:gd name="T48" fmla="*/ 127 w 255"/>
                  <a:gd name="T49" fmla="*/ 425 h 425"/>
                  <a:gd name="T50" fmla="*/ 127 w 255"/>
                  <a:gd name="T51" fmla="*/ 425 h 425"/>
                  <a:gd name="T52" fmla="*/ 215 w 255"/>
                  <a:gd name="T53" fmla="*/ 425 h 425"/>
                  <a:gd name="T54" fmla="*/ 215 w 255"/>
                  <a:gd name="T55" fmla="*/ 326 h 425"/>
                  <a:gd name="T56" fmla="*/ 182 w 255"/>
                  <a:gd name="T57" fmla="*/ 326 h 425"/>
                  <a:gd name="T58" fmla="*/ 150 w 255"/>
                  <a:gd name="T59" fmla="*/ 243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5" h="425">
                    <a:moveTo>
                      <a:pt x="150" y="243"/>
                    </a:moveTo>
                    <a:lnTo>
                      <a:pt x="161" y="243"/>
                    </a:lnTo>
                    <a:lnTo>
                      <a:pt x="161" y="229"/>
                    </a:lnTo>
                    <a:lnTo>
                      <a:pt x="149" y="229"/>
                    </a:lnTo>
                    <a:cubicBezTo>
                      <a:pt x="149" y="222"/>
                      <a:pt x="149" y="216"/>
                      <a:pt x="149" y="212"/>
                    </a:cubicBezTo>
                    <a:lnTo>
                      <a:pt x="206" y="243"/>
                    </a:lnTo>
                    <a:lnTo>
                      <a:pt x="195" y="154"/>
                    </a:lnTo>
                    <a:lnTo>
                      <a:pt x="255" y="93"/>
                    </a:lnTo>
                    <a:lnTo>
                      <a:pt x="169" y="81"/>
                    </a:lnTo>
                    <a:lnTo>
                      <a:pt x="128" y="1"/>
                    </a:lnTo>
                    <a:lnTo>
                      <a:pt x="127" y="0"/>
                    </a:lnTo>
                    <a:lnTo>
                      <a:pt x="127" y="0"/>
                    </a:lnTo>
                    <a:lnTo>
                      <a:pt x="85" y="81"/>
                    </a:lnTo>
                    <a:lnTo>
                      <a:pt x="0" y="93"/>
                    </a:lnTo>
                    <a:lnTo>
                      <a:pt x="59" y="154"/>
                    </a:lnTo>
                    <a:lnTo>
                      <a:pt x="48" y="243"/>
                    </a:lnTo>
                    <a:lnTo>
                      <a:pt x="106" y="212"/>
                    </a:lnTo>
                    <a:cubicBezTo>
                      <a:pt x="106" y="216"/>
                      <a:pt x="106" y="222"/>
                      <a:pt x="105" y="229"/>
                    </a:cubicBezTo>
                    <a:lnTo>
                      <a:pt x="94" y="229"/>
                    </a:lnTo>
                    <a:lnTo>
                      <a:pt x="94" y="243"/>
                    </a:lnTo>
                    <a:lnTo>
                      <a:pt x="105" y="243"/>
                    </a:lnTo>
                    <a:cubicBezTo>
                      <a:pt x="102" y="279"/>
                      <a:pt x="94" y="326"/>
                      <a:pt x="73" y="326"/>
                    </a:cubicBezTo>
                    <a:lnTo>
                      <a:pt x="40" y="326"/>
                    </a:lnTo>
                    <a:lnTo>
                      <a:pt x="40" y="425"/>
                    </a:lnTo>
                    <a:lnTo>
                      <a:pt x="127" y="425"/>
                    </a:lnTo>
                    <a:lnTo>
                      <a:pt x="127" y="425"/>
                    </a:lnTo>
                    <a:lnTo>
                      <a:pt x="215" y="425"/>
                    </a:lnTo>
                    <a:lnTo>
                      <a:pt x="215" y="326"/>
                    </a:lnTo>
                    <a:lnTo>
                      <a:pt x="182" y="326"/>
                    </a:lnTo>
                    <a:cubicBezTo>
                      <a:pt x="161" y="326"/>
                      <a:pt x="153" y="279"/>
                      <a:pt x="150" y="243"/>
                    </a:cubicBezTo>
                    <a:close/>
                  </a:path>
                </a:pathLst>
              </a:custGeom>
              <a:solidFill>
                <a:schemeClr val="accent1"/>
              </a:solidFill>
              <a:ln>
                <a:noFill/>
              </a:ln>
            </p:spPr>
            <p:txBody>
              <a:bodyPr/>
              <a:lstStyle/>
              <a:p>
                <a:endParaRPr lang="zh-CN" altLang="en-US"/>
              </a:p>
            </p:txBody>
          </p:sp>
          <p:grpSp>
            <p:nvGrpSpPr>
              <p:cNvPr id="21" name="iṣḷîḍè"/>
              <p:cNvGrpSpPr/>
              <p:nvPr/>
            </p:nvGrpSpPr>
            <p:grpSpPr>
              <a:xfrm>
                <a:off x="7197608" y="1382446"/>
                <a:ext cx="299267" cy="109804"/>
                <a:chOff x="5378073" y="3888298"/>
                <a:chExt cx="1537564" cy="564148"/>
              </a:xfrm>
            </p:grpSpPr>
            <p:sp>
              <p:nvSpPr>
                <p:cNvPr id="22" name="îṧľîḑe"/>
                <p:cNvSpPr txBox="1"/>
                <p:nvPr/>
              </p:nvSpPr>
              <p:spPr>
                <a:xfrm>
                  <a:off x="5378073" y="3888298"/>
                  <a:ext cx="470317" cy="564148"/>
                </a:xfrm>
                <a:prstGeom prst="rect">
                  <a:avLst/>
                </a:prstGeom>
                <a:noFill/>
              </p:spPr>
              <p:txBody>
                <a:bodyPr wrap="none" rtlCol="0">
                  <a:prstTxWarp prst="textPlain">
                    <a:avLst/>
                  </a:prstTxWarp>
                  <a:spAutoFit/>
                </a:bodyPr>
                <a:lstStyle/>
                <a:p>
                  <a:r>
                    <a:rPr lang="en-US" altLang="zh-CN" sz="9600" dirty="0">
                      <a:solidFill>
                        <a:schemeClr val="bg1">
                          <a:alpha val="31000"/>
                        </a:schemeClr>
                      </a:solidFill>
                      <a:latin typeface="Impact" panose="020B0806030902050204" pitchFamily="34" charset="0"/>
                    </a:rPr>
                    <a:t>2</a:t>
                  </a:r>
                  <a:endParaRPr lang="zh-CN" altLang="en-US" sz="9600" dirty="0">
                    <a:solidFill>
                      <a:schemeClr val="bg1">
                        <a:alpha val="31000"/>
                      </a:schemeClr>
                    </a:solidFill>
                    <a:latin typeface="Impact" panose="020B0806030902050204" pitchFamily="34" charset="0"/>
                  </a:endParaRPr>
                </a:p>
              </p:txBody>
            </p:sp>
            <p:sp>
              <p:nvSpPr>
                <p:cNvPr id="23" name="isľïďé"/>
                <p:cNvSpPr txBox="1"/>
                <p:nvPr/>
              </p:nvSpPr>
              <p:spPr>
                <a:xfrm>
                  <a:off x="5733822" y="3888298"/>
                  <a:ext cx="470317" cy="564148"/>
                </a:xfrm>
                <a:prstGeom prst="rect">
                  <a:avLst/>
                </a:prstGeom>
                <a:noFill/>
              </p:spPr>
              <p:txBody>
                <a:bodyPr wrap="none" rtlCol="0">
                  <a:prstTxWarp prst="textPlain">
                    <a:avLst/>
                  </a:prstTxWarp>
                  <a:spAutoFit/>
                </a:bodyPr>
                <a:lstStyle/>
                <a:p>
                  <a:r>
                    <a:rPr lang="en-US" altLang="zh-CN" sz="9600" dirty="0">
                      <a:solidFill>
                        <a:schemeClr val="bg1">
                          <a:alpha val="31000"/>
                        </a:schemeClr>
                      </a:solidFill>
                      <a:latin typeface="Impact" panose="020B0806030902050204" pitchFamily="34" charset="0"/>
                    </a:rPr>
                    <a:t>0</a:t>
                  </a:r>
                  <a:endParaRPr lang="zh-CN" altLang="en-US" sz="9600" dirty="0">
                    <a:solidFill>
                      <a:schemeClr val="bg1">
                        <a:alpha val="31000"/>
                      </a:schemeClr>
                    </a:solidFill>
                    <a:latin typeface="Impact" panose="020B0806030902050204" pitchFamily="34" charset="0"/>
                  </a:endParaRPr>
                </a:p>
              </p:txBody>
            </p:sp>
            <p:sp>
              <p:nvSpPr>
                <p:cNvPr id="24" name="íşļïḍê"/>
                <p:cNvSpPr txBox="1"/>
                <p:nvPr/>
              </p:nvSpPr>
              <p:spPr>
                <a:xfrm>
                  <a:off x="6089571" y="3888298"/>
                  <a:ext cx="470317" cy="564148"/>
                </a:xfrm>
                <a:prstGeom prst="rect">
                  <a:avLst/>
                </a:prstGeom>
                <a:noFill/>
              </p:spPr>
              <p:txBody>
                <a:bodyPr wrap="none" rtlCol="0">
                  <a:prstTxWarp prst="textPlain">
                    <a:avLst/>
                  </a:prstTxWarp>
                  <a:spAutoFit/>
                </a:bodyPr>
                <a:lstStyle/>
                <a:p>
                  <a:r>
                    <a:rPr lang="en-US" altLang="zh-CN" sz="9600" dirty="0">
                      <a:solidFill>
                        <a:schemeClr val="bg1">
                          <a:alpha val="31000"/>
                        </a:schemeClr>
                      </a:solidFill>
                      <a:latin typeface="Impact" panose="020B0806030902050204" pitchFamily="34" charset="0"/>
                    </a:rPr>
                    <a:t>1</a:t>
                  </a:r>
                  <a:endParaRPr lang="zh-CN" altLang="en-US" sz="9600" dirty="0">
                    <a:solidFill>
                      <a:schemeClr val="bg1">
                        <a:alpha val="31000"/>
                      </a:schemeClr>
                    </a:solidFill>
                    <a:latin typeface="Impact" panose="020B0806030902050204" pitchFamily="34" charset="0"/>
                  </a:endParaRPr>
                </a:p>
              </p:txBody>
            </p:sp>
            <p:sp>
              <p:nvSpPr>
                <p:cNvPr id="25" name="îṥļîḍe"/>
                <p:cNvSpPr txBox="1"/>
                <p:nvPr/>
              </p:nvSpPr>
              <p:spPr>
                <a:xfrm>
                  <a:off x="6445320" y="3888298"/>
                  <a:ext cx="470317" cy="564148"/>
                </a:xfrm>
                <a:prstGeom prst="rect">
                  <a:avLst/>
                </a:prstGeom>
                <a:noFill/>
              </p:spPr>
              <p:txBody>
                <a:bodyPr wrap="none" rtlCol="0">
                  <a:prstTxWarp prst="textPlain">
                    <a:avLst/>
                  </a:prstTxWarp>
                  <a:spAutoFit/>
                </a:bodyPr>
                <a:lstStyle/>
                <a:p>
                  <a:r>
                    <a:rPr lang="en-US" altLang="zh-CN" sz="9600" dirty="0">
                      <a:solidFill>
                        <a:schemeClr val="bg1">
                          <a:alpha val="31000"/>
                        </a:schemeClr>
                      </a:solidFill>
                      <a:latin typeface="Impact" panose="020B0806030902050204" pitchFamily="34" charset="0"/>
                    </a:rPr>
                    <a:t>8</a:t>
                  </a:r>
                  <a:endParaRPr lang="zh-CN" altLang="en-US" sz="9600" dirty="0">
                    <a:solidFill>
                      <a:schemeClr val="bg1">
                        <a:alpha val="31000"/>
                      </a:schemeClr>
                    </a:solidFill>
                    <a:latin typeface="Impact" panose="020B0806030902050204" pitchFamily="34" charset="0"/>
                  </a:endParaRPr>
                </a:p>
              </p:txBody>
            </p:sp>
          </p:grpSp>
        </p:grpSp>
      </p:grpSp>
      <p:sp>
        <p:nvSpPr>
          <p:cNvPr id="97" name="îṧḻîḍê"/>
          <p:cNvSpPr txBox="1"/>
          <p:nvPr/>
        </p:nvSpPr>
        <p:spPr>
          <a:xfrm>
            <a:off x="10479090" y="-2575"/>
            <a:ext cx="4128914" cy="471820"/>
          </a:xfrm>
          <a:prstGeom prst="rect">
            <a:avLst/>
          </a:prstGeom>
          <a:noFill/>
        </p:spPr>
        <p:txBody>
          <a:bodyPr wrap="square" anchor="ctr">
            <a:normAutofit/>
          </a:bodyPr>
          <a:lstStyle/>
          <a:p>
            <a:r>
              <a:rPr lang="zh-CN" altLang="en-US" sz="1400" b="1" dirty="0">
                <a:solidFill>
                  <a:schemeClr val="accent1"/>
                </a:solidFill>
              </a:rPr>
              <a:t>数据介绍与处理思路</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b1f3e084-1a6b-4fc7-9070-b8b28e2871b3"/>
</p:tagLst>
</file>

<file path=ppt/tags/tag10.xml><?xml version="1.0" encoding="utf-8"?>
<p:tagLst xmlns:a="http://schemas.openxmlformats.org/drawingml/2006/main" xmlns:r="http://schemas.openxmlformats.org/officeDocument/2006/relationships" xmlns:p="http://schemas.openxmlformats.org/presentationml/2006/main">
  <p:tag name="ISLIDE.DIAGRAM" val="4de2957c-41a6-4efc-9d05-3e49b3770d22"/>
</p:tagLst>
</file>

<file path=ppt/tags/tag11.xml><?xml version="1.0" encoding="utf-8"?>
<p:tagLst xmlns:a="http://schemas.openxmlformats.org/drawingml/2006/main" xmlns:r="http://schemas.openxmlformats.org/officeDocument/2006/relationships" xmlns:p="http://schemas.openxmlformats.org/presentationml/2006/main">
  <p:tag name="ISLIDE.DIAGRAM" val="1ebe7c27-0165-4b38-989f-7d9e1e3d3eac"/>
</p:tagLst>
</file>

<file path=ppt/tags/tag12.xml><?xml version="1.0" encoding="utf-8"?>
<p:tagLst xmlns:a="http://schemas.openxmlformats.org/drawingml/2006/main" xmlns:r="http://schemas.openxmlformats.org/officeDocument/2006/relationships" xmlns:p="http://schemas.openxmlformats.org/presentationml/2006/main">
  <p:tag name="ISLIDE.DIAGRAM" val="3df65701-1997-45dc-9f8a-063259ac7a51"/>
</p:tagLst>
</file>

<file path=ppt/tags/tag13.xml><?xml version="1.0" encoding="utf-8"?>
<p:tagLst xmlns:a="http://schemas.openxmlformats.org/drawingml/2006/main" xmlns:r="http://schemas.openxmlformats.org/officeDocument/2006/relationships" xmlns:p="http://schemas.openxmlformats.org/presentationml/2006/main">
  <p:tag name="ISLIDE.DIAGRAM" val="3df65701-1997-45dc-9f8a-063259ac7a51"/>
</p:tagLst>
</file>

<file path=ppt/tags/tag14.xml><?xml version="1.0" encoding="utf-8"?>
<p:tagLst xmlns:a="http://schemas.openxmlformats.org/drawingml/2006/main" xmlns:r="http://schemas.openxmlformats.org/officeDocument/2006/relationships" xmlns:p="http://schemas.openxmlformats.org/presentationml/2006/main">
  <p:tag name="ISLIDE.DIAGRAM" val="3d38886e-2382-4dbe-abe1-b9c3aaa0a329"/>
</p:tagLst>
</file>

<file path=ppt/tags/tag15.xml><?xml version="1.0" encoding="utf-8"?>
<p:tagLst xmlns:a="http://schemas.openxmlformats.org/drawingml/2006/main" xmlns:r="http://schemas.openxmlformats.org/officeDocument/2006/relationships" xmlns:p="http://schemas.openxmlformats.org/presentationml/2006/main">
  <p:tag name="ISLIDE.DIAGRAM" val="e685ddfa-ef39-4abc-8501-f4689dac92c1"/>
</p:tagLst>
</file>

<file path=ppt/tags/tag1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9916,&quot;width&quot;:10446}"/>
</p:tagLst>
</file>

<file path=ppt/tags/tag1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3578,&quot;width&quot;:8298}"/>
</p:tagLst>
</file>

<file path=ppt/tags/tag18.xml><?xml version="1.0" encoding="utf-8"?>
<p:tagLst xmlns:a="http://schemas.openxmlformats.org/drawingml/2006/main" xmlns:r="http://schemas.openxmlformats.org/officeDocument/2006/relationships" xmlns:p="http://schemas.openxmlformats.org/presentationml/2006/main">
  <p:tag name="ISLIDE.DIAGRAM" val="120a29b7-d775-4db3-996a-09cb5d6556eb"/>
</p:tagLst>
</file>

<file path=ppt/tags/tag19.xml><?xml version="1.0" encoding="utf-8"?>
<p:tagLst xmlns:a="http://schemas.openxmlformats.org/drawingml/2006/main" xmlns:r="http://schemas.openxmlformats.org/officeDocument/2006/relationships" xmlns:p="http://schemas.openxmlformats.org/presentationml/2006/main">
  <p:tag name="KSO_WM_UNIT_TABLE_BEAUTIFY" val="smartTable{f1783c8f-a513-4698-b667-67e16247a000}"/>
  <p:tag name="TABLE_ENDDRAG_ORIGIN_RECT" val="681*331"/>
  <p:tag name="TABLE_ENDDRAG_RECT" val="0*95*681*331"/>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20.xml><?xml version="1.0" encoding="utf-8"?>
<p:tagLst xmlns:a="http://schemas.openxmlformats.org/drawingml/2006/main" xmlns:r="http://schemas.openxmlformats.org/officeDocument/2006/relationships" xmlns:p="http://schemas.openxmlformats.org/presentationml/2006/main">
  <p:tag name="ISLIDE.DIAGRAM" val="3c2f1681-f979-4de5-8036-c0bce5db0ca5"/>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ISLIDE.DIAGRAM" val="0a9d799b-00ea-4202-9c24-ac160e2c1621"/>
</p:tagLst>
</file>

<file path=ppt/tags/tag7.xml><?xml version="1.0" encoding="utf-8"?>
<p:tagLst xmlns:a="http://schemas.openxmlformats.org/drawingml/2006/main" xmlns:r="http://schemas.openxmlformats.org/officeDocument/2006/relationships" xmlns:p="http://schemas.openxmlformats.org/presentationml/2006/main">
  <p:tag name="ISLIDE.DIAGRAM" val="4c536999-aee8-4c7f-a1f0-8894fd67c07b"/>
</p:tagLst>
</file>

<file path=ppt/tags/tag8.xml><?xml version="1.0" encoding="utf-8"?>
<p:tagLst xmlns:a="http://schemas.openxmlformats.org/drawingml/2006/main" xmlns:r="http://schemas.openxmlformats.org/officeDocument/2006/relationships" xmlns:p="http://schemas.openxmlformats.org/presentationml/2006/main">
  <p:tag name="ISLIDE.DIAGRAM" val="6bdf9583-8ae2-462c-8c75-8bdbdaf1d268"/>
</p:tagLst>
</file>

<file path=ppt/tags/tag9.xml><?xml version="1.0" encoding="utf-8"?>
<p:tagLst xmlns:a="http://schemas.openxmlformats.org/drawingml/2006/main" xmlns:r="http://schemas.openxmlformats.org/officeDocument/2006/relationships" xmlns:p="http://schemas.openxmlformats.org/presentationml/2006/main">
  <p:tag name="ISLIDE.DIAGRAM" val="c6cc492e-2c81-451a-bf48-e033249c56d7"/>
</p:tagLst>
</file>

<file path=ppt/theme/theme1.xml><?xml version="1.0" encoding="utf-8"?>
<a:theme xmlns:a="http://schemas.openxmlformats.org/drawingml/2006/main" name="主题5">
  <a:themeElements>
    <a:clrScheme name="自定义 49">
      <a:dk1>
        <a:srgbClr val="000000"/>
      </a:dk1>
      <a:lt1>
        <a:srgbClr val="FFFFFF"/>
      </a:lt1>
      <a:dk2>
        <a:srgbClr val="778495"/>
      </a:dk2>
      <a:lt2>
        <a:srgbClr val="F0F0F0"/>
      </a:lt2>
      <a:accent1>
        <a:srgbClr val="354A5D"/>
      </a:accent1>
      <a:accent2>
        <a:srgbClr val="D64F34"/>
      </a:accent2>
      <a:accent3>
        <a:srgbClr val="A7AA9D"/>
      </a:accent3>
      <a:accent4>
        <a:srgbClr val="778495"/>
      </a:accent4>
      <a:accent5>
        <a:srgbClr val="586270"/>
      </a:accent5>
      <a:accent6>
        <a:srgbClr val="56595B"/>
      </a:accent6>
      <a:hlink>
        <a:srgbClr val="0F6FC6"/>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49">
    <a:dk1>
      <a:srgbClr val="000000"/>
    </a:dk1>
    <a:lt1>
      <a:srgbClr val="FFFFFF"/>
    </a:lt1>
    <a:dk2>
      <a:srgbClr val="778495"/>
    </a:dk2>
    <a:lt2>
      <a:srgbClr val="F0F0F0"/>
    </a:lt2>
    <a:accent1>
      <a:srgbClr val="354A5D"/>
    </a:accent1>
    <a:accent2>
      <a:srgbClr val="D64F34"/>
    </a:accent2>
    <a:accent3>
      <a:srgbClr val="A7AA9D"/>
    </a:accent3>
    <a:accent4>
      <a:srgbClr val="778495"/>
    </a:accent4>
    <a:accent5>
      <a:srgbClr val="586270"/>
    </a:accent5>
    <a:accent6>
      <a:srgbClr val="56595B"/>
    </a:accent6>
    <a:hlink>
      <a:srgbClr val="0F6FC6"/>
    </a:hlink>
    <a:folHlink>
      <a:srgbClr val="BFBFBF"/>
    </a:folHlink>
  </a:clrScheme>
</a:themeOverride>
</file>

<file path=ppt/theme/themeOverride2.xml><?xml version="1.0" encoding="utf-8"?>
<a:themeOverride xmlns:a="http://schemas.openxmlformats.org/drawingml/2006/main">
  <a:clrScheme name="自定义 49">
    <a:dk1>
      <a:srgbClr val="000000"/>
    </a:dk1>
    <a:lt1>
      <a:srgbClr val="FFFFFF"/>
    </a:lt1>
    <a:dk2>
      <a:srgbClr val="778495"/>
    </a:dk2>
    <a:lt2>
      <a:srgbClr val="F0F0F0"/>
    </a:lt2>
    <a:accent1>
      <a:srgbClr val="354A5D"/>
    </a:accent1>
    <a:accent2>
      <a:srgbClr val="D64F34"/>
    </a:accent2>
    <a:accent3>
      <a:srgbClr val="A7AA9D"/>
    </a:accent3>
    <a:accent4>
      <a:srgbClr val="778495"/>
    </a:accent4>
    <a:accent5>
      <a:srgbClr val="586270"/>
    </a:accent5>
    <a:accent6>
      <a:srgbClr val="56595B"/>
    </a:accent6>
    <a:hlink>
      <a:srgbClr val="0F6FC6"/>
    </a:hlink>
    <a:folHlink>
      <a:srgbClr val="BFBFBF"/>
    </a:folHlink>
  </a:clrScheme>
</a:themeOverride>
</file>

<file path=ppt/theme/themeOverride3.xml><?xml version="1.0" encoding="utf-8"?>
<a:themeOverride xmlns:a="http://schemas.openxmlformats.org/drawingml/2006/main">
  <a:clrScheme name="自定义 49">
    <a:dk1>
      <a:srgbClr val="000000"/>
    </a:dk1>
    <a:lt1>
      <a:srgbClr val="FFFFFF"/>
    </a:lt1>
    <a:dk2>
      <a:srgbClr val="778495"/>
    </a:dk2>
    <a:lt2>
      <a:srgbClr val="F0F0F0"/>
    </a:lt2>
    <a:accent1>
      <a:srgbClr val="354A5D"/>
    </a:accent1>
    <a:accent2>
      <a:srgbClr val="D64F34"/>
    </a:accent2>
    <a:accent3>
      <a:srgbClr val="A7AA9D"/>
    </a:accent3>
    <a:accent4>
      <a:srgbClr val="778495"/>
    </a:accent4>
    <a:accent5>
      <a:srgbClr val="586270"/>
    </a:accent5>
    <a:accent6>
      <a:srgbClr val="56595B"/>
    </a:accent6>
    <a:hlink>
      <a:srgbClr val="0F6FC6"/>
    </a:hlink>
    <a:folHlink>
      <a:srgbClr val="BFBFBF"/>
    </a:folHlink>
  </a:clrScheme>
</a:themeOverride>
</file>

<file path=ppt/theme/themeOverride4.xml><?xml version="1.0" encoding="utf-8"?>
<a:themeOverride xmlns:a="http://schemas.openxmlformats.org/drawingml/2006/main">
  <a:clrScheme name="自定义 49">
    <a:dk1>
      <a:srgbClr val="000000"/>
    </a:dk1>
    <a:lt1>
      <a:srgbClr val="FFFFFF"/>
    </a:lt1>
    <a:dk2>
      <a:srgbClr val="778495"/>
    </a:dk2>
    <a:lt2>
      <a:srgbClr val="F0F0F0"/>
    </a:lt2>
    <a:accent1>
      <a:srgbClr val="354A5D"/>
    </a:accent1>
    <a:accent2>
      <a:srgbClr val="D64F34"/>
    </a:accent2>
    <a:accent3>
      <a:srgbClr val="A7AA9D"/>
    </a:accent3>
    <a:accent4>
      <a:srgbClr val="778495"/>
    </a:accent4>
    <a:accent5>
      <a:srgbClr val="586270"/>
    </a:accent5>
    <a:accent6>
      <a:srgbClr val="56595B"/>
    </a:accent6>
    <a:hlink>
      <a:srgbClr val="0F6FC6"/>
    </a:hlink>
    <a:folHlink>
      <a:srgbClr val="BFBFBF"/>
    </a:folHlink>
  </a:clrScheme>
</a:themeOverride>
</file>

<file path=ppt/theme/themeOverride5.xml><?xml version="1.0" encoding="utf-8"?>
<a:themeOverride xmlns:a="http://schemas.openxmlformats.org/drawingml/2006/main">
  <a:clrScheme name="自定义 49">
    <a:dk1>
      <a:srgbClr val="000000"/>
    </a:dk1>
    <a:lt1>
      <a:srgbClr val="FFFFFF"/>
    </a:lt1>
    <a:dk2>
      <a:srgbClr val="778495"/>
    </a:dk2>
    <a:lt2>
      <a:srgbClr val="F0F0F0"/>
    </a:lt2>
    <a:accent1>
      <a:srgbClr val="354A5D"/>
    </a:accent1>
    <a:accent2>
      <a:srgbClr val="D64F34"/>
    </a:accent2>
    <a:accent3>
      <a:srgbClr val="A7AA9D"/>
    </a:accent3>
    <a:accent4>
      <a:srgbClr val="778495"/>
    </a:accent4>
    <a:accent5>
      <a:srgbClr val="586270"/>
    </a:accent5>
    <a:accent6>
      <a:srgbClr val="56595B"/>
    </a:accent6>
    <a:hlink>
      <a:srgbClr val="0F6FC6"/>
    </a:hlink>
    <a:folHlink>
      <a:srgbClr val="BFBFBF"/>
    </a:folHlink>
  </a:clrScheme>
</a:themeOverride>
</file>

<file path=ppt/theme/themeOverride6.xml><?xml version="1.0" encoding="utf-8"?>
<a:themeOverride xmlns:a="http://schemas.openxmlformats.org/drawingml/2006/main">
  <a:clrScheme name="自定义 49">
    <a:dk1>
      <a:srgbClr val="000000"/>
    </a:dk1>
    <a:lt1>
      <a:srgbClr val="FFFFFF"/>
    </a:lt1>
    <a:dk2>
      <a:srgbClr val="778495"/>
    </a:dk2>
    <a:lt2>
      <a:srgbClr val="F0F0F0"/>
    </a:lt2>
    <a:accent1>
      <a:srgbClr val="354A5D"/>
    </a:accent1>
    <a:accent2>
      <a:srgbClr val="D64F34"/>
    </a:accent2>
    <a:accent3>
      <a:srgbClr val="A7AA9D"/>
    </a:accent3>
    <a:accent4>
      <a:srgbClr val="778495"/>
    </a:accent4>
    <a:accent5>
      <a:srgbClr val="586270"/>
    </a:accent5>
    <a:accent6>
      <a:srgbClr val="56595B"/>
    </a:accent6>
    <a:hlink>
      <a:srgbClr val="0F6FC6"/>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146</TotalTime>
  <Words>2149</Words>
  <Application>Microsoft Office PowerPoint</Application>
  <PresentationFormat>宽屏</PresentationFormat>
  <Paragraphs>368</Paragraphs>
  <Slides>36</Slides>
  <Notes>1</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36</vt:i4>
      </vt:variant>
    </vt:vector>
  </HeadingPairs>
  <TitlesOfParts>
    <vt:vector size="43" baseType="lpstr">
      <vt:lpstr>等线</vt:lpstr>
      <vt:lpstr>微软雅黑</vt:lpstr>
      <vt:lpstr>Arial</vt:lpstr>
      <vt:lpstr>Impact</vt:lpstr>
      <vt:lpstr>Segoe UI Light</vt:lpstr>
      <vt:lpstr>主题5</vt:lpstr>
      <vt:lpstr>OfficePLUS</vt:lpstr>
      <vt:lpstr>道路故障数据分析预测 项目构建全流程</vt:lpstr>
      <vt:lpstr>PowerPoint 演示文稿</vt:lpstr>
      <vt:lpstr>指导老师：余翔</vt:lpstr>
      <vt:lpstr>PowerPoint 演示文稿</vt:lpstr>
      <vt:lpstr>PowerPoint 演示文稿</vt:lpstr>
      <vt:lpstr>特征工程与数据分析</vt:lpstr>
      <vt:lpstr>指导老师：余翔</vt:lpstr>
      <vt:lpstr>指导老师：余翔</vt:lpstr>
      <vt:lpstr>指导老师：余翔</vt:lpstr>
      <vt:lpstr>指导老师：余翔</vt:lpstr>
      <vt:lpstr>PowerPoint 演示文稿</vt:lpstr>
      <vt:lpstr>PowerPoint 演示文稿</vt:lpstr>
      <vt:lpstr>编译环境与集群搭建</vt:lpstr>
      <vt:lpstr>PowerPoint 演示文稿</vt:lpstr>
      <vt:lpstr>1.用以hadoop框架与Hbase数据库等分布式集群构建 2.重量化的机器学习模型与轻量化的深度学习模型搭建(GPU运行) 3.测试模型与调整模型参数</vt:lpstr>
      <vt:lpstr>1.PPT制作与论文编撰 2.轻量化的机器学习模型搭建(CPU运行) 3.测试模型与调整模型参数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算法调研与模型复现</vt:lpstr>
      <vt:lpstr>PowerPoint 演示文稿</vt:lpstr>
      <vt:lpstr>PowerPoint 演示文稿</vt:lpstr>
      <vt:lpstr>PowerPoint 演示文稿</vt:lpstr>
      <vt:lpstr>PowerPoint 演示文稿</vt:lpstr>
      <vt:lpstr>总结</vt:lpstr>
      <vt:lpstr>PowerPoint 演示文稿</vt:lpstr>
      <vt:lpstr>PowerPoint 演示文稿</vt:lpstr>
      <vt:lpstr>PowerPoint 演示文稿</vt:lpstr>
      <vt:lpstr>PowerPoint 演示文稿</vt:lpstr>
      <vt:lpstr>PowerPoint 演示文稿</vt:lpstr>
      <vt:lpstr>参考文献</vt:lpstr>
      <vt:lpstr>Thank you for listening</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Y YY</cp:lastModifiedBy>
  <cp:revision>100</cp:revision>
  <cp:lastPrinted>2017-09-24T16:00:00Z</cp:lastPrinted>
  <dcterms:created xsi:type="dcterms:W3CDTF">2017-09-24T16:00:00Z</dcterms:created>
  <dcterms:modified xsi:type="dcterms:W3CDTF">2021-11-17T05:03:00Z</dcterms:modified>
  <cp:category>work report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a173570b-f82c-4049-95f2-66cf58a73903</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v-yunxl@microsoft.com</vt:lpwstr>
  </property>
  <property fmtid="{D5CDD505-2E9C-101B-9397-08002B2CF9AE}" pid="6" name="MSIP_Label_f42aa342-8706-4288-bd11-ebb85995028c_SetDate">
    <vt:lpwstr>2019-02-27T09:29:22.1236092Z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ActionId">
    <vt:lpwstr>dadcb26d-035a-4f75-8121-7bcb84300336</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y fmtid="{D5CDD505-2E9C-101B-9397-08002B2CF9AE}" pid="12" name="ICV">
    <vt:lpwstr>9C4B845A4FFE4208B07BB3D4A697E5FB</vt:lpwstr>
  </property>
  <property fmtid="{D5CDD505-2E9C-101B-9397-08002B2CF9AE}" pid="13" name="KSOProductBuildVer">
    <vt:lpwstr>2052-11.1.0.11045</vt:lpwstr>
  </property>
</Properties>
</file>

<file path=docProps/thumbnail.jpeg>
</file>